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147472787" r:id="rId2"/>
    <p:sldId id="277" r:id="rId3"/>
    <p:sldId id="2147472788" r:id="rId4"/>
    <p:sldId id="2147472790" r:id="rId5"/>
    <p:sldId id="2147472794" r:id="rId6"/>
    <p:sldId id="2147472795" r:id="rId7"/>
    <p:sldId id="2147472791" r:id="rId8"/>
    <p:sldId id="2147472792" r:id="rId9"/>
    <p:sldId id="2147472797" r:id="rId10"/>
    <p:sldId id="2147472805" r:id="rId11"/>
    <p:sldId id="2147472806" r:id="rId12"/>
    <p:sldId id="2147472798" r:id="rId13"/>
    <p:sldId id="2147472799" r:id="rId14"/>
    <p:sldId id="2147472807" r:id="rId15"/>
    <p:sldId id="2147472800" r:id="rId16"/>
    <p:sldId id="2147472801" r:id="rId17"/>
    <p:sldId id="2147472802" r:id="rId18"/>
    <p:sldId id="2147472803" r:id="rId19"/>
    <p:sldId id="2147472808" r:id="rId20"/>
    <p:sldId id="2147472810" r:id="rId21"/>
    <p:sldId id="2147472811" r:id="rId2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6CDB2-C256-46FF-A0A5-E60BB833F0FD}" v="42" dt="2024-05-29T17:25:34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123" autoAdjust="0"/>
  </p:normalViewPr>
  <p:slideViewPr>
    <p:cSldViewPr snapToGrid="0">
      <p:cViewPr varScale="1">
        <p:scale>
          <a:sx n="81" d="100"/>
          <a:sy n="81" d="100"/>
        </p:scale>
        <p:origin x="17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werijs, Nick" userId="fd4ab637-30f3-45be-a12f-2a383daf6158" providerId="ADAL" clId="{5B56CDB2-C256-46FF-A0A5-E60BB833F0FD}"/>
    <pc:docChg chg="undo redo custSel addSld delSld modSld sldOrd">
      <pc:chgData name="Lauwerijs, Nick" userId="fd4ab637-30f3-45be-a12f-2a383daf6158" providerId="ADAL" clId="{5B56CDB2-C256-46FF-A0A5-E60BB833F0FD}" dt="2024-05-30T11:57:11.076" v="32709" actId="20577"/>
      <pc:docMkLst>
        <pc:docMk/>
      </pc:docMkLst>
      <pc:sldChg chg="modSp mod modNotesTx">
        <pc:chgData name="Lauwerijs, Nick" userId="fd4ab637-30f3-45be-a12f-2a383daf6158" providerId="ADAL" clId="{5B56CDB2-C256-46FF-A0A5-E60BB833F0FD}" dt="2024-05-29T16:06:01.088" v="20552" actId="20577"/>
        <pc:sldMkLst>
          <pc:docMk/>
          <pc:sldMk cId="2119531821" sldId="277"/>
        </pc:sldMkLst>
        <pc:spChg chg="mod">
          <ac:chgData name="Lauwerijs, Nick" userId="fd4ab637-30f3-45be-a12f-2a383daf6158" providerId="ADAL" clId="{5B56CDB2-C256-46FF-A0A5-E60BB833F0FD}" dt="2024-05-28T12:06:31.871" v="18697" actId="15"/>
          <ac:spMkLst>
            <pc:docMk/>
            <pc:sldMk cId="2119531821" sldId="277"/>
            <ac:spMk id="14" creationId="{877333D2-7763-B571-EE88-190FFFF73043}"/>
          </ac:spMkLst>
        </pc:spChg>
      </pc:sldChg>
      <pc:sldChg chg="modNotesTx">
        <pc:chgData name="Lauwerijs, Nick" userId="fd4ab637-30f3-45be-a12f-2a383daf6158" providerId="ADAL" clId="{5B56CDB2-C256-46FF-A0A5-E60BB833F0FD}" dt="2024-05-29T16:05:18.523" v="20521" actId="20577"/>
        <pc:sldMkLst>
          <pc:docMk/>
          <pc:sldMk cId="2759786725" sldId="2147472787"/>
        </pc:sldMkLst>
      </pc:sldChg>
      <pc:sldChg chg="addSp modSp mod modNotesTx">
        <pc:chgData name="Lauwerijs, Nick" userId="fd4ab637-30f3-45be-a12f-2a383daf6158" providerId="ADAL" clId="{5B56CDB2-C256-46FF-A0A5-E60BB833F0FD}" dt="2024-05-30T11:09:54.883" v="32706" actId="20577"/>
        <pc:sldMkLst>
          <pc:docMk/>
          <pc:sldMk cId="4232499255" sldId="2147472788"/>
        </pc:sldMkLst>
        <pc:spChg chg="mod">
          <ac:chgData name="Lauwerijs, Nick" userId="fd4ab637-30f3-45be-a12f-2a383daf6158" providerId="ADAL" clId="{5B56CDB2-C256-46FF-A0A5-E60BB833F0FD}" dt="2024-05-28T12:51:02.550" v="18835" actId="20577"/>
          <ac:spMkLst>
            <pc:docMk/>
            <pc:sldMk cId="4232499255" sldId="2147472788"/>
            <ac:spMk id="2" creationId="{4225C30B-14DD-778F-78B1-715A208DF993}"/>
          </ac:spMkLst>
        </pc:spChg>
        <pc:picChg chg="add mod">
          <ac:chgData name="Lauwerijs, Nick" userId="fd4ab637-30f3-45be-a12f-2a383daf6158" providerId="ADAL" clId="{5B56CDB2-C256-46FF-A0A5-E60BB833F0FD}" dt="2024-05-29T17:25:42.968" v="22715" actId="1076"/>
          <ac:picMkLst>
            <pc:docMk/>
            <pc:sldMk cId="4232499255" sldId="2147472788"/>
            <ac:picMk id="4" creationId="{B84DF734-0064-894D-D295-E4FA750CCA7D}"/>
          </ac:picMkLst>
        </pc:picChg>
      </pc:sldChg>
      <pc:sldChg chg="modSp mod modNotesTx">
        <pc:chgData name="Lauwerijs, Nick" userId="fd4ab637-30f3-45be-a12f-2a383daf6158" providerId="ADAL" clId="{5B56CDB2-C256-46FF-A0A5-E60BB833F0FD}" dt="2024-05-29T17:08:41.296" v="21260" actId="20577"/>
        <pc:sldMkLst>
          <pc:docMk/>
          <pc:sldMk cId="3165677020" sldId="2147472790"/>
        </pc:sldMkLst>
        <pc:spChg chg="mod">
          <ac:chgData name="Lauwerijs, Nick" userId="fd4ab637-30f3-45be-a12f-2a383daf6158" providerId="ADAL" clId="{5B56CDB2-C256-46FF-A0A5-E60BB833F0FD}" dt="2024-05-27T16:17:07.553" v="13645" actId="20577"/>
          <ac:spMkLst>
            <pc:docMk/>
            <pc:sldMk cId="3165677020" sldId="2147472790"/>
            <ac:spMk id="6" creationId="{85295946-E3B4-F3AD-ADFC-4D4FED0C6C3D}"/>
          </ac:spMkLst>
        </pc:spChg>
      </pc:sldChg>
      <pc:sldChg chg="addSp delSp modSp mod modNotesTx">
        <pc:chgData name="Lauwerijs, Nick" userId="fd4ab637-30f3-45be-a12f-2a383daf6158" providerId="ADAL" clId="{5B56CDB2-C256-46FF-A0A5-E60BB833F0FD}" dt="2024-05-29T17:34:50.281" v="24281" actId="20577"/>
        <pc:sldMkLst>
          <pc:docMk/>
          <pc:sldMk cId="3418466466" sldId="2147472791"/>
        </pc:sldMkLst>
        <pc:spChg chg="mod">
          <ac:chgData name="Lauwerijs, Nick" userId="fd4ab637-30f3-45be-a12f-2a383daf6158" providerId="ADAL" clId="{5B56CDB2-C256-46FF-A0A5-E60BB833F0FD}" dt="2024-05-29T17:33:46.286" v="24010" actId="20577"/>
          <ac:spMkLst>
            <pc:docMk/>
            <pc:sldMk cId="3418466466" sldId="2147472791"/>
            <ac:spMk id="2" creationId="{4225C30B-14DD-778F-78B1-715A208DF993}"/>
          </ac:spMkLst>
        </pc:spChg>
        <pc:picChg chg="add mod">
          <ac:chgData name="Lauwerijs, Nick" userId="fd4ab637-30f3-45be-a12f-2a383daf6158" providerId="ADAL" clId="{5B56CDB2-C256-46FF-A0A5-E60BB833F0FD}" dt="2024-05-27T16:25:07.153" v="14147" actId="1076"/>
          <ac:picMkLst>
            <pc:docMk/>
            <pc:sldMk cId="3418466466" sldId="2147472791"/>
            <ac:picMk id="4" creationId="{1F971887-4343-663B-E9F5-90ED71853A09}"/>
          </ac:picMkLst>
        </pc:picChg>
        <pc:picChg chg="add del mod">
          <ac:chgData name="Lauwerijs, Nick" userId="fd4ab637-30f3-45be-a12f-2a383daf6158" providerId="ADAL" clId="{5B56CDB2-C256-46FF-A0A5-E60BB833F0FD}" dt="2024-05-27T13:20:01.640" v="5991" actId="478"/>
          <ac:picMkLst>
            <pc:docMk/>
            <pc:sldMk cId="3418466466" sldId="2147472791"/>
            <ac:picMk id="2050" creationId="{B59BDAD9-1C58-9879-7779-172D44D3C30A}"/>
          </ac:picMkLst>
        </pc:picChg>
      </pc:sldChg>
      <pc:sldChg chg="modSp mod ord modNotesTx">
        <pc:chgData name="Lauwerijs, Nick" userId="fd4ab637-30f3-45be-a12f-2a383daf6158" providerId="ADAL" clId="{5B56CDB2-C256-46FF-A0A5-E60BB833F0FD}" dt="2024-05-29T17:36:11.030" v="24458" actId="20577"/>
        <pc:sldMkLst>
          <pc:docMk/>
          <pc:sldMk cId="1429057402" sldId="2147472792"/>
        </pc:sldMkLst>
        <pc:spChg chg="mod">
          <ac:chgData name="Lauwerijs, Nick" userId="fd4ab637-30f3-45be-a12f-2a383daf6158" providerId="ADAL" clId="{5B56CDB2-C256-46FF-A0A5-E60BB833F0FD}" dt="2024-05-27T13:20:44.408" v="6014" actId="20577"/>
          <ac:spMkLst>
            <pc:docMk/>
            <pc:sldMk cId="1429057402" sldId="2147472792"/>
            <ac:spMk id="14" creationId="{877333D2-7763-B571-EE88-190FFFF73043}"/>
          </ac:spMkLst>
        </pc:spChg>
        <pc:graphicFrameChg chg="modGraphic">
          <ac:chgData name="Lauwerijs, Nick" userId="fd4ab637-30f3-45be-a12f-2a383daf6158" providerId="ADAL" clId="{5B56CDB2-C256-46FF-A0A5-E60BB833F0FD}" dt="2024-05-27T13:23:36.872" v="6274" actId="14100"/>
          <ac:graphicFrameMkLst>
            <pc:docMk/>
            <pc:sldMk cId="1429057402" sldId="2147472792"/>
            <ac:graphicFrameMk id="3" creationId="{46C9C8C5-ECFA-EA8E-7EF5-D5D2191C59E2}"/>
          </ac:graphicFrameMkLst>
        </pc:graphicFrameChg>
      </pc:sldChg>
      <pc:sldChg chg="del">
        <pc:chgData name="Lauwerijs, Nick" userId="fd4ab637-30f3-45be-a12f-2a383daf6158" providerId="ADAL" clId="{5B56CDB2-C256-46FF-A0A5-E60BB833F0FD}" dt="2024-05-24T12:00:19.565" v="0" actId="47"/>
        <pc:sldMkLst>
          <pc:docMk/>
          <pc:sldMk cId="83022654" sldId="2147472793"/>
        </pc:sldMkLst>
      </pc:sldChg>
      <pc:sldChg chg="addSp delSp modSp mod modNotesTx">
        <pc:chgData name="Lauwerijs, Nick" userId="fd4ab637-30f3-45be-a12f-2a383daf6158" providerId="ADAL" clId="{5B56CDB2-C256-46FF-A0A5-E60BB833F0FD}" dt="2024-05-29T17:13:45.318" v="22290" actId="20577"/>
        <pc:sldMkLst>
          <pc:docMk/>
          <pc:sldMk cId="3161888437" sldId="2147472794"/>
        </pc:sldMkLst>
        <pc:spChg chg="del mod">
          <ac:chgData name="Lauwerijs, Nick" userId="fd4ab637-30f3-45be-a12f-2a383daf6158" providerId="ADAL" clId="{5B56CDB2-C256-46FF-A0A5-E60BB833F0FD}" dt="2024-05-27T11:06:50.542" v="5419" actId="478"/>
          <ac:spMkLst>
            <pc:docMk/>
            <pc:sldMk cId="3161888437" sldId="2147472794"/>
            <ac:spMk id="2" creationId="{4225C30B-14DD-778F-78B1-715A208DF993}"/>
          </ac:spMkLst>
        </pc:spChg>
        <pc:picChg chg="add mod">
          <ac:chgData name="Lauwerijs, Nick" userId="fd4ab637-30f3-45be-a12f-2a383daf6158" providerId="ADAL" clId="{5B56CDB2-C256-46FF-A0A5-E60BB833F0FD}" dt="2024-05-27T11:06:53.055" v="5420" actId="1076"/>
          <ac:picMkLst>
            <pc:docMk/>
            <pc:sldMk cId="3161888437" sldId="2147472794"/>
            <ac:picMk id="1026" creationId="{BD494E73-E2CC-A24A-3F5E-CF8D2BAE55D5}"/>
          </ac:picMkLst>
        </pc:picChg>
      </pc:sldChg>
      <pc:sldChg chg="addSp delSp modSp mod modNotesTx">
        <pc:chgData name="Lauwerijs, Nick" userId="fd4ab637-30f3-45be-a12f-2a383daf6158" providerId="ADAL" clId="{5B56CDB2-C256-46FF-A0A5-E60BB833F0FD}" dt="2024-05-29T17:29:02.131" v="23225" actId="20577"/>
        <pc:sldMkLst>
          <pc:docMk/>
          <pc:sldMk cId="785200990" sldId="2147472795"/>
        </pc:sldMkLst>
        <pc:spChg chg="mod">
          <ac:chgData name="Lauwerijs, Nick" userId="fd4ab637-30f3-45be-a12f-2a383daf6158" providerId="ADAL" clId="{5B56CDB2-C256-46FF-A0A5-E60BB833F0FD}" dt="2024-05-29T17:19:43.917" v="22692" actId="20577"/>
          <ac:spMkLst>
            <pc:docMk/>
            <pc:sldMk cId="785200990" sldId="2147472795"/>
            <ac:spMk id="2" creationId="{4225C30B-14DD-778F-78B1-715A208DF993}"/>
          </ac:spMkLst>
        </pc:spChg>
        <pc:picChg chg="add mod">
          <ac:chgData name="Lauwerijs, Nick" userId="fd4ab637-30f3-45be-a12f-2a383daf6158" providerId="ADAL" clId="{5B56CDB2-C256-46FF-A0A5-E60BB833F0FD}" dt="2024-05-29T17:22:23.730" v="22709" actId="1076"/>
          <ac:picMkLst>
            <pc:docMk/>
            <pc:sldMk cId="785200990" sldId="2147472795"/>
            <ac:picMk id="4" creationId="{BA86039C-DB72-F92E-84CF-294D2D9878CA}"/>
          </ac:picMkLst>
        </pc:picChg>
        <pc:picChg chg="add del">
          <ac:chgData name="Lauwerijs, Nick" userId="fd4ab637-30f3-45be-a12f-2a383daf6158" providerId="ADAL" clId="{5B56CDB2-C256-46FF-A0A5-E60BB833F0FD}" dt="2024-05-29T17:20:14.050" v="22694" actId="478"/>
          <ac:picMkLst>
            <pc:docMk/>
            <pc:sldMk cId="785200990" sldId="2147472795"/>
            <ac:picMk id="3074" creationId="{A46C8632-140C-FDB6-222C-7742F5039521}"/>
          </ac:picMkLst>
        </pc:picChg>
        <pc:picChg chg="add mod">
          <ac:chgData name="Lauwerijs, Nick" userId="fd4ab637-30f3-45be-a12f-2a383daf6158" providerId="ADAL" clId="{5B56CDB2-C256-46FF-A0A5-E60BB833F0FD}" dt="2024-05-29T17:22:19.050" v="22708" actId="1076"/>
          <ac:picMkLst>
            <pc:docMk/>
            <pc:sldMk cId="785200990" sldId="2147472795"/>
            <ac:picMk id="3076" creationId="{19D43513-E7CA-73E3-EF53-6B939CA0695F}"/>
          </ac:picMkLst>
        </pc:picChg>
        <pc:picChg chg="add del">
          <ac:chgData name="Lauwerijs, Nick" userId="fd4ab637-30f3-45be-a12f-2a383daf6158" providerId="ADAL" clId="{5B56CDB2-C256-46FF-A0A5-E60BB833F0FD}" dt="2024-05-29T17:21:03.509" v="22701" actId="478"/>
          <ac:picMkLst>
            <pc:docMk/>
            <pc:sldMk cId="785200990" sldId="2147472795"/>
            <ac:picMk id="3078" creationId="{CF3A66A1-63A8-ADEE-66B2-2688F335BCBF}"/>
          </ac:picMkLst>
        </pc:picChg>
      </pc:sldChg>
      <pc:sldChg chg="modSp mod modNotesTx">
        <pc:chgData name="Lauwerijs, Nick" userId="fd4ab637-30f3-45be-a12f-2a383daf6158" providerId="ADAL" clId="{5B56CDB2-C256-46FF-A0A5-E60BB833F0FD}" dt="2024-05-29T17:57:24.211" v="28787" actId="113"/>
        <pc:sldMkLst>
          <pc:docMk/>
          <pc:sldMk cId="4155585150" sldId="2147472797"/>
        </pc:sldMkLst>
        <pc:spChg chg="mod">
          <ac:chgData name="Lauwerijs, Nick" userId="fd4ab637-30f3-45be-a12f-2a383daf6158" providerId="ADAL" clId="{5B56CDB2-C256-46FF-A0A5-E60BB833F0FD}" dt="2024-05-28T10:01:42.088" v="18639" actId="20577"/>
          <ac:spMkLst>
            <pc:docMk/>
            <pc:sldMk cId="4155585150" sldId="2147472797"/>
            <ac:spMk id="2" creationId="{4225C30B-14DD-778F-78B1-715A208DF993}"/>
          </ac:spMkLst>
        </pc:spChg>
      </pc:sldChg>
      <pc:sldChg chg="modSp mod modNotesTx">
        <pc:chgData name="Lauwerijs, Nick" userId="fd4ab637-30f3-45be-a12f-2a383daf6158" providerId="ADAL" clId="{5B56CDB2-C256-46FF-A0A5-E60BB833F0FD}" dt="2024-05-29T17:48:56.824" v="27072" actId="20577"/>
        <pc:sldMkLst>
          <pc:docMk/>
          <pc:sldMk cId="190575344" sldId="2147472798"/>
        </pc:sldMkLst>
        <pc:spChg chg="mod">
          <ac:chgData name="Lauwerijs, Nick" userId="fd4ab637-30f3-45be-a12f-2a383daf6158" providerId="ADAL" clId="{5B56CDB2-C256-46FF-A0A5-E60BB833F0FD}" dt="2024-05-28T13:03:34.573" v="18915" actId="113"/>
          <ac:spMkLst>
            <pc:docMk/>
            <pc:sldMk cId="190575344" sldId="2147472798"/>
            <ac:spMk id="2" creationId="{4225C30B-14DD-778F-78B1-715A208DF993}"/>
          </ac:spMkLst>
        </pc:spChg>
      </pc:sldChg>
      <pc:sldChg chg="addSp delSp modSp add mod modNotesTx">
        <pc:chgData name="Lauwerijs, Nick" userId="fd4ab637-30f3-45be-a12f-2a383daf6158" providerId="ADAL" clId="{5B56CDB2-C256-46FF-A0A5-E60BB833F0FD}" dt="2024-05-29T17:56:04.504" v="28770" actId="20577"/>
        <pc:sldMkLst>
          <pc:docMk/>
          <pc:sldMk cId="3271378700" sldId="2147472799"/>
        </pc:sldMkLst>
        <pc:spChg chg="mod">
          <ac:chgData name="Lauwerijs, Nick" userId="fd4ab637-30f3-45be-a12f-2a383daf6158" providerId="ADAL" clId="{5B56CDB2-C256-46FF-A0A5-E60BB833F0FD}" dt="2024-05-29T17:50:21.158" v="27359" actId="20577"/>
          <ac:spMkLst>
            <pc:docMk/>
            <pc:sldMk cId="3271378700" sldId="2147472799"/>
            <ac:spMk id="2" creationId="{4225C30B-14DD-778F-78B1-715A208DF993}"/>
          </ac:spMkLst>
        </pc:spChg>
        <pc:spChg chg="mod">
          <ac:chgData name="Lauwerijs, Nick" userId="fd4ab637-30f3-45be-a12f-2a383daf6158" providerId="ADAL" clId="{5B56CDB2-C256-46FF-A0A5-E60BB833F0FD}" dt="2024-05-24T12:09:27.813" v="338" actId="1076"/>
          <ac:spMkLst>
            <pc:docMk/>
            <pc:sldMk cId="3271378700" sldId="2147472799"/>
            <ac:spMk id="14" creationId="{877333D2-7763-B571-EE88-190FFFF73043}"/>
          </ac:spMkLst>
        </pc:spChg>
        <pc:picChg chg="add del">
          <ac:chgData name="Lauwerijs, Nick" userId="fd4ab637-30f3-45be-a12f-2a383daf6158" providerId="ADAL" clId="{5B56CDB2-C256-46FF-A0A5-E60BB833F0FD}" dt="2024-05-27T14:45:32.714" v="8226" actId="22"/>
          <ac:picMkLst>
            <pc:docMk/>
            <pc:sldMk cId="3271378700" sldId="2147472799"/>
            <ac:picMk id="4" creationId="{A36FF7D6-3D93-4074-6069-8AEFCE259EC4}"/>
          </ac:picMkLst>
        </pc:picChg>
      </pc:sldChg>
      <pc:sldChg chg="new del">
        <pc:chgData name="Lauwerijs, Nick" userId="fd4ab637-30f3-45be-a12f-2a383daf6158" providerId="ADAL" clId="{5B56CDB2-C256-46FF-A0A5-E60BB833F0FD}" dt="2024-05-24T12:15:34.698" v="817" actId="47"/>
        <pc:sldMkLst>
          <pc:docMk/>
          <pc:sldMk cId="3077462488" sldId="2147472800"/>
        </pc:sldMkLst>
      </pc:sldChg>
      <pc:sldChg chg="modSp add mod modNotesTx">
        <pc:chgData name="Lauwerijs, Nick" userId="fd4ab637-30f3-45be-a12f-2a383daf6158" providerId="ADAL" clId="{5B56CDB2-C256-46FF-A0A5-E60BB833F0FD}" dt="2024-05-29T17:55:45.284" v="28765" actId="20577"/>
        <pc:sldMkLst>
          <pc:docMk/>
          <pc:sldMk cId="3380738823" sldId="2147472800"/>
        </pc:sldMkLst>
        <pc:spChg chg="mod">
          <ac:chgData name="Lauwerijs, Nick" userId="fd4ab637-30f3-45be-a12f-2a383daf6158" providerId="ADAL" clId="{5B56CDB2-C256-46FF-A0A5-E60BB833F0FD}" dt="2024-05-28T13:02:55.549" v="18912" actId="20577"/>
          <ac:spMkLst>
            <pc:docMk/>
            <pc:sldMk cId="3380738823" sldId="2147472800"/>
            <ac:spMk id="2" creationId="{4225C30B-14DD-778F-78B1-715A208DF993}"/>
          </ac:spMkLst>
        </pc:spChg>
      </pc:sldChg>
      <pc:sldChg chg="modSp add mod modNotesTx">
        <pc:chgData name="Lauwerijs, Nick" userId="fd4ab637-30f3-45be-a12f-2a383daf6158" providerId="ADAL" clId="{5B56CDB2-C256-46FF-A0A5-E60BB833F0FD}" dt="2024-05-29T18:01:33.757" v="29893" actId="20577"/>
        <pc:sldMkLst>
          <pc:docMk/>
          <pc:sldMk cId="888853017" sldId="2147472801"/>
        </pc:sldMkLst>
        <pc:spChg chg="mod">
          <ac:chgData name="Lauwerijs, Nick" userId="fd4ab637-30f3-45be-a12f-2a383daf6158" providerId="ADAL" clId="{5B56CDB2-C256-46FF-A0A5-E60BB833F0FD}" dt="2024-05-29T09:47:44.529" v="20264" actId="20577"/>
          <ac:spMkLst>
            <pc:docMk/>
            <pc:sldMk cId="888853017" sldId="2147472801"/>
            <ac:spMk id="2" creationId="{4225C30B-14DD-778F-78B1-715A208DF993}"/>
          </ac:spMkLst>
        </pc:spChg>
        <pc:spChg chg="mod">
          <ac:chgData name="Lauwerijs, Nick" userId="fd4ab637-30f3-45be-a12f-2a383daf6158" providerId="ADAL" clId="{5B56CDB2-C256-46FF-A0A5-E60BB833F0FD}" dt="2024-05-24T12:20:03.024" v="1468" actId="20577"/>
          <ac:spMkLst>
            <pc:docMk/>
            <pc:sldMk cId="888853017" sldId="2147472801"/>
            <ac:spMk id="14" creationId="{877333D2-7763-B571-EE88-190FFFF73043}"/>
          </ac:spMkLst>
        </pc:spChg>
      </pc:sldChg>
      <pc:sldChg chg="addSp modSp add mod modNotesTx">
        <pc:chgData name="Lauwerijs, Nick" userId="fd4ab637-30f3-45be-a12f-2a383daf6158" providerId="ADAL" clId="{5B56CDB2-C256-46FF-A0A5-E60BB833F0FD}" dt="2024-05-29T18:02:47.239" v="29894"/>
        <pc:sldMkLst>
          <pc:docMk/>
          <pc:sldMk cId="3596640233" sldId="2147472802"/>
        </pc:sldMkLst>
        <pc:spChg chg="mod">
          <ac:chgData name="Lauwerijs, Nick" userId="fd4ab637-30f3-45be-a12f-2a383daf6158" providerId="ADAL" clId="{5B56CDB2-C256-46FF-A0A5-E60BB833F0FD}" dt="2024-05-24T13:33:18.360" v="3058"/>
          <ac:spMkLst>
            <pc:docMk/>
            <pc:sldMk cId="3596640233" sldId="2147472802"/>
            <ac:spMk id="2" creationId="{4225C30B-14DD-778F-78B1-715A208DF993}"/>
          </ac:spMkLst>
        </pc:spChg>
        <pc:spChg chg="mod">
          <ac:chgData name="Lauwerijs, Nick" userId="fd4ab637-30f3-45be-a12f-2a383daf6158" providerId="ADAL" clId="{5B56CDB2-C256-46FF-A0A5-E60BB833F0FD}" dt="2024-05-24T13:39:54.098" v="3661" actId="20577"/>
          <ac:spMkLst>
            <pc:docMk/>
            <pc:sldMk cId="3596640233" sldId="2147472802"/>
            <ac:spMk id="14" creationId="{877333D2-7763-B571-EE88-190FFFF73043}"/>
          </ac:spMkLst>
        </pc:spChg>
        <pc:picChg chg="add mod">
          <ac:chgData name="Lauwerijs, Nick" userId="fd4ab637-30f3-45be-a12f-2a383daf6158" providerId="ADAL" clId="{5B56CDB2-C256-46FF-A0A5-E60BB833F0FD}" dt="2024-05-24T13:35:01.722" v="3060" actId="1076"/>
          <ac:picMkLst>
            <pc:docMk/>
            <pc:sldMk cId="3596640233" sldId="2147472802"/>
            <ac:picMk id="4" creationId="{0050366D-D6EA-D00E-2736-E199D341EEB3}"/>
          </ac:picMkLst>
        </pc:picChg>
        <pc:picChg chg="add mod">
          <ac:chgData name="Lauwerijs, Nick" userId="fd4ab637-30f3-45be-a12f-2a383daf6158" providerId="ADAL" clId="{5B56CDB2-C256-46FF-A0A5-E60BB833F0FD}" dt="2024-05-24T13:35:24.185" v="3063" actId="14100"/>
          <ac:picMkLst>
            <pc:docMk/>
            <pc:sldMk cId="3596640233" sldId="2147472802"/>
            <ac:picMk id="6" creationId="{F33BC648-262B-76E2-4C29-F1983CC9D61C}"/>
          </ac:picMkLst>
        </pc:picChg>
      </pc:sldChg>
      <pc:sldChg chg="addSp delSp modSp add mod modNotesTx">
        <pc:chgData name="Lauwerijs, Nick" userId="fd4ab637-30f3-45be-a12f-2a383daf6158" providerId="ADAL" clId="{5B56CDB2-C256-46FF-A0A5-E60BB833F0FD}" dt="2024-05-29T18:04:18.409" v="30277" actId="20577"/>
        <pc:sldMkLst>
          <pc:docMk/>
          <pc:sldMk cId="3740953702" sldId="2147472803"/>
        </pc:sldMkLst>
        <pc:spChg chg="mod">
          <ac:chgData name="Lauwerijs, Nick" userId="fd4ab637-30f3-45be-a12f-2a383daf6158" providerId="ADAL" clId="{5B56CDB2-C256-46FF-A0A5-E60BB833F0FD}" dt="2024-05-29T18:03:29.156" v="30035" actId="20577"/>
          <ac:spMkLst>
            <pc:docMk/>
            <pc:sldMk cId="3740953702" sldId="2147472803"/>
            <ac:spMk id="2" creationId="{4225C30B-14DD-778F-78B1-715A208DF993}"/>
          </ac:spMkLst>
        </pc:spChg>
        <pc:spChg chg="add del">
          <ac:chgData name="Lauwerijs, Nick" userId="fd4ab637-30f3-45be-a12f-2a383daf6158" providerId="ADAL" clId="{5B56CDB2-C256-46FF-A0A5-E60BB833F0FD}" dt="2024-05-24T14:33:07.697" v="3930" actId="22"/>
          <ac:spMkLst>
            <pc:docMk/>
            <pc:sldMk cId="3740953702" sldId="2147472803"/>
            <ac:spMk id="4" creationId="{867787A5-8F0E-C7CB-22A6-F0B0D94676F0}"/>
          </ac:spMkLst>
        </pc:spChg>
      </pc:sldChg>
      <pc:sldChg chg="delSp modSp add del mod modNotesTx">
        <pc:chgData name="Lauwerijs, Nick" userId="fd4ab637-30f3-45be-a12f-2a383daf6158" providerId="ADAL" clId="{5B56CDB2-C256-46FF-A0A5-E60BB833F0FD}" dt="2024-05-27T15:04:04.810" v="9917" actId="47"/>
        <pc:sldMkLst>
          <pc:docMk/>
          <pc:sldMk cId="2552326842" sldId="2147472804"/>
        </pc:sldMkLst>
        <pc:spChg chg="del mod">
          <ac:chgData name="Lauwerijs, Nick" userId="fd4ab637-30f3-45be-a12f-2a383daf6158" providerId="ADAL" clId="{5B56CDB2-C256-46FF-A0A5-E60BB833F0FD}" dt="2024-05-27T15:03:44.428" v="9913"/>
          <ac:spMkLst>
            <pc:docMk/>
            <pc:sldMk cId="2552326842" sldId="2147472804"/>
            <ac:spMk id="2" creationId="{4225C30B-14DD-778F-78B1-715A208DF993}"/>
          </ac:spMkLst>
        </pc:spChg>
        <pc:spChg chg="del mod">
          <ac:chgData name="Lauwerijs, Nick" userId="fd4ab637-30f3-45be-a12f-2a383daf6158" providerId="ADAL" clId="{5B56CDB2-C256-46FF-A0A5-E60BB833F0FD}" dt="2024-05-27T15:03:44.429" v="9915"/>
          <ac:spMkLst>
            <pc:docMk/>
            <pc:sldMk cId="2552326842" sldId="2147472804"/>
            <ac:spMk id="14" creationId="{877333D2-7763-B571-EE88-190FFFF73043}"/>
          </ac:spMkLst>
        </pc:spChg>
      </pc:sldChg>
      <pc:sldChg chg="addSp delSp modSp add mod modNotesTx">
        <pc:chgData name="Lauwerijs, Nick" userId="fd4ab637-30f3-45be-a12f-2a383daf6158" providerId="ADAL" clId="{5B56CDB2-C256-46FF-A0A5-E60BB833F0FD}" dt="2024-05-29T17:57:14.720" v="28783" actId="20577"/>
        <pc:sldMkLst>
          <pc:docMk/>
          <pc:sldMk cId="1341090938" sldId="2147472805"/>
        </pc:sldMkLst>
        <pc:spChg chg="del mod">
          <ac:chgData name="Lauwerijs, Nick" userId="fd4ab637-30f3-45be-a12f-2a383daf6158" providerId="ADAL" clId="{5B56CDB2-C256-46FF-A0A5-E60BB833F0FD}" dt="2024-05-27T13:27:33.928" v="6396"/>
          <ac:spMkLst>
            <pc:docMk/>
            <pc:sldMk cId="1341090938" sldId="2147472805"/>
            <ac:spMk id="2" creationId="{4225C30B-14DD-778F-78B1-715A208DF993}"/>
          </ac:spMkLst>
        </pc:spChg>
        <pc:spChg chg="add del">
          <ac:chgData name="Lauwerijs, Nick" userId="fd4ab637-30f3-45be-a12f-2a383daf6158" providerId="ADAL" clId="{5B56CDB2-C256-46FF-A0A5-E60BB833F0FD}" dt="2024-05-27T13:41:53.582" v="7288" actId="478"/>
          <ac:spMkLst>
            <pc:docMk/>
            <pc:sldMk cId="1341090938" sldId="2147472805"/>
            <ac:spMk id="7" creationId="{EB88668C-6B2A-8B6D-1C44-B2E0E34D96E1}"/>
          </ac:spMkLst>
        </pc:spChg>
        <pc:spChg chg="add mod">
          <ac:chgData name="Lauwerijs, Nick" userId="fd4ab637-30f3-45be-a12f-2a383daf6158" providerId="ADAL" clId="{5B56CDB2-C256-46FF-A0A5-E60BB833F0FD}" dt="2024-05-27T13:42:35.828" v="7404" actId="20577"/>
          <ac:spMkLst>
            <pc:docMk/>
            <pc:sldMk cId="1341090938" sldId="2147472805"/>
            <ac:spMk id="8" creationId="{CD917910-CDEC-ADC2-B790-D5BFB323140D}"/>
          </ac:spMkLst>
        </pc:spChg>
        <pc:spChg chg="mod">
          <ac:chgData name="Lauwerijs, Nick" userId="fd4ab637-30f3-45be-a12f-2a383daf6158" providerId="ADAL" clId="{5B56CDB2-C256-46FF-A0A5-E60BB833F0FD}" dt="2024-05-27T13:27:00.954" v="6380" actId="20577"/>
          <ac:spMkLst>
            <pc:docMk/>
            <pc:sldMk cId="1341090938" sldId="2147472805"/>
            <ac:spMk id="14" creationId="{877333D2-7763-B571-EE88-190FFFF73043}"/>
          </ac:spMkLst>
        </pc:spChg>
        <pc:picChg chg="add del mod">
          <ac:chgData name="Lauwerijs, Nick" userId="fd4ab637-30f3-45be-a12f-2a383daf6158" providerId="ADAL" clId="{5B56CDB2-C256-46FF-A0A5-E60BB833F0FD}" dt="2024-05-27T13:29:03.508" v="6448" actId="478"/>
          <ac:picMkLst>
            <pc:docMk/>
            <pc:sldMk cId="1341090938" sldId="2147472805"/>
            <ac:picMk id="4" creationId="{D2F354DF-BD90-1076-71FC-E775F1C60C4D}"/>
          </ac:picMkLst>
        </pc:picChg>
        <pc:picChg chg="add mod">
          <ac:chgData name="Lauwerijs, Nick" userId="fd4ab637-30f3-45be-a12f-2a383daf6158" providerId="ADAL" clId="{5B56CDB2-C256-46FF-A0A5-E60BB833F0FD}" dt="2024-05-27T13:41:46.207" v="7286" actId="14100"/>
          <ac:picMkLst>
            <pc:docMk/>
            <pc:sldMk cId="1341090938" sldId="2147472805"/>
            <ac:picMk id="6" creationId="{FCE0BCE4-F7BE-5A09-BC12-B2B86E03EA65}"/>
          </ac:picMkLst>
        </pc:picChg>
      </pc:sldChg>
      <pc:sldChg chg="new del">
        <pc:chgData name="Lauwerijs, Nick" userId="fd4ab637-30f3-45be-a12f-2a383daf6158" providerId="ADAL" clId="{5B56CDB2-C256-46FF-A0A5-E60BB833F0FD}" dt="2024-05-27T13:26:47.294" v="6348" actId="47"/>
        <pc:sldMkLst>
          <pc:docMk/>
          <pc:sldMk cId="4117919604" sldId="2147472805"/>
        </pc:sldMkLst>
      </pc:sldChg>
      <pc:sldChg chg="addSp delSp modSp add mod modNotesTx">
        <pc:chgData name="Lauwerijs, Nick" userId="fd4ab637-30f3-45be-a12f-2a383daf6158" providerId="ADAL" clId="{5B56CDB2-C256-46FF-A0A5-E60BB833F0FD}" dt="2024-05-29T17:56:58.286" v="28782" actId="20577"/>
        <pc:sldMkLst>
          <pc:docMk/>
          <pc:sldMk cId="3738805663" sldId="2147472806"/>
        </pc:sldMkLst>
        <pc:spChg chg="del">
          <ac:chgData name="Lauwerijs, Nick" userId="fd4ab637-30f3-45be-a12f-2a383daf6158" providerId="ADAL" clId="{5B56CDB2-C256-46FF-A0A5-E60BB833F0FD}" dt="2024-05-27T13:43:03.850" v="7424" actId="478"/>
          <ac:spMkLst>
            <pc:docMk/>
            <pc:sldMk cId="3738805663" sldId="2147472806"/>
            <ac:spMk id="2" creationId="{4225C30B-14DD-778F-78B1-715A208DF993}"/>
          </ac:spMkLst>
        </pc:spChg>
        <pc:spChg chg="mod">
          <ac:chgData name="Lauwerijs, Nick" userId="fd4ab637-30f3-45be-a12f-2a383daf6158" providerId="ADAL" clId="{5B56CDB2-C256-46FF-A0A5-E60BB833F0FD}" dt="2024-05-27T13:43:27.073" v="7444" actId="20577"/>
          <ac:spMkLst>
            <pc:docMk/>
            <pc:sldMk cId="3738805663" sldId="2147472806"/>
            <ac:spMk id="14" creationId="{877333D2-7763-B571-EE88-190FFFF73043}"/>
          </ac:spMkLst>
        </pc:spChg>
        <pc:picChg chg="add mod">
          <ac:chgData name="Lauwerijs, Nick" userId="fd4ab637-30f3-45be-a12f-2a383daf6158" providerId="ADAL" clId="{5B56CDB2-C256-46FF-A0A5-E60BB833F0FD}" dt="2024-05-27T13:44:50.372" v="7446" actId="1076"/>
          <ac:picMkLst>
            <pc:docMk/>
            <pc:sldMk cId="3738805663" sldId="2147472806"/>
            <ac:picMk id="4" creationId="{A0B2098C-AE02-BA8C-813E-CB33E5523D37}"/>
          </ac:picMkLst>
        </pc:picChg>
      </pc:sldChg>
      <pc:sldChg chg="addSp delSp modSp add mod modNotesTx">
        <pc:chgData name="Lauwerijs, Nick" userId="fd4ab637-30f3-45be-a12f-2a383daf6158" providerId="ADAL" clId="{5B56CDB2-C256-46FF-A0A5-E60BB833F0FD}" dt="2024-05-29T17:55:52.904" v="28767" actId="20577"/>
        <pc:sldMkLst>
          <pc:docMk/>
          <pc:sldMk cId="154094758" sldId="2147472807"/>
        </pc:sldMkLst>
        <pc:spChg chg="del mod">
          <ac:chgData name="Lauwerijs, Nick" userId="fd4ab637-30f3-45be-a12f-2a383daf6158" providerId="ADAL" clId="{5B56CDB2-C256-46FF-A0A5-E60BB833F0FD}" dt="2024-05-27T14:45:46.157" v="8261" actId="478"/>
          <ac:spMkLst>
            <pc:docMk/>
            <pc:sldMk cId="154094758" sldId="2147472807"/>
            <ac:spMk id="2" creationId="{4225C30B-14DD-778F-78B1-715A208DF993}"/>
          </ac:spMkLst>
        </pc:spChg>
        <pc:spChg chg="mod">
          <ac:chgData name="Lauwerijs, Nick" userId="fd4ab637-30f3-45be-a12f-2a383daf6158" providerId="ADAL" clId="{5B56CDB2-C256-46FF-A0A5-E60BB833F0FD}" dt="2024-05-27T14:45:42.477" v="8259" actId="20577"/>
          <ac:spMkLst>
            <pc:docMk/>
            <pc:sldMk cId="154094758" sldId="2147472807"/>
            <ac:spMk id="14" creationId="{877333D2-7763-B571-EE88-190FFFF73043}"/>
          </ac:spMkLst>
        </pc:spChg>
        <pc:picChg chg="add mod">
          <ac:chgData name="Lauwerijs, Nick" userId="fd4ab637-30f3-45be-a12f-2a383daf6158" providerId="ADAL" clId="{5B56CDB2-C256-46FF-A0A5-E60BB833F0FD}" dt="2024-05-27T14:45:57.848" v="8264" actId="1076"/>
          <ac:picMkLst>
            <pc:docMk/>
            <pc:sldMk cId="154094758" sldId="2147472807"/>
            <ac:picMk id="4" creationId="{D721EBD5-089A-1187-7FEE-25FAD9592163}"/>
          </ac:picMkLst>
        </pc:picChg>
      </pc:sldChg>
      <pc:sldChg chg="modSp add mod modNotesTx">
        <pc:chgData name="Lauwerijs, Nick" userId="fd4ab637-30f3-45be-a12f-2a383daf6158" providerId="ADAL" clId="{5B56CDB2-C256-46FF-A0A5-E60BB833F0FD}" dt="2024-05-30T11:57:11.076" v="32709" actId="20577"/>
        <pc:sldMkLst>
          <pc:docMk/>
          <pc:sldMk cId="3130669160" sldId="2147472808"/>
        </pc:sldMkLst>
        <pc:spChg chg="mod">
          <ac:chgData name="Lauwerijs, Nick" userId="fd4ab637-30f3-45be-a12f-2a383daf6158" providerId="ADAL" clId="{5B56CDB2-C256-46FF-A0A5-E60BB833F0FD}" dt="2024-05-30T11:57:11.076" v="32709" actId="20577"/>
          <ac:spMkLst>
            <pc:docMk/>
            <pc:sldMk cId="3130669160" sldId="2147472808"/>
            <ac:spMk id="2" creationId="{4225C30B-14DD-778F-78B1-715A208DF993}"/>
          </ac:spMkLst>
        </pc:spChg>
        <pc:spChg chg="mod">
          <ac:chgData name="Lauwerijs, Nick" userId="fd4ab637-30f3-45be-a12f-2a383daf6158" providerId="ADAL" clId="{5B56CDB2-C256-46FF-A0A5-E60BB833F0FD}" dt="2024-05-27T15:04:08.683" v="9926" actId="20577"/>
          <ac:spMkLst>
            <pc:docMk/>
            <pc:sldMk cId="3130669160" sldId="2147472808"/>
            <ac:spMk id="14" creationId="{877333D2-7763-B571-EE88-190FFFF73043}"/>
          </ac:spMkLst>
        </pc:spChg>
      </pc:sldChg>
      <pc:sldChg chg="add del">
        <pc:chgData name="Lauwerijs, Nick" userId="fd4ab637-30f3-45be-a12f-2a383daf6158" providerId="ADAL" clId="{5B56CDB2-C256-46FF-A0A5-E60BB833F0FD}" dt="2024-05-27T16:14:07.933" v="13380" actId="47"/>
        <pc:sldMkLst>
          <pc:docMk/>
          <pc:sldMk cId="839177115" sldId="2147472809"/>
        </pc:sldMkLst>
      </pc:sldChg>
      <pc:sldChg chg="modSp add del mod">
        <pc:chgData name="Lauwerijs, Nick" userId="fd4ab637-30f3-45be-a12f-2a383daf6158" providerId="ADAL" clId="{5B56CDB2-C256-46FF-A0A5-E60BB833F0FD}" dt="2024-05-27T15:56:25.623" v="12478" actId="47"/>
        <pc:sldMkLst>
          <pc:docMk/>
          <pc:sldMk cId="1842879247" sldId="2147472809"/>
        </pc:sldMkLst>
        <pc:spChg chg="mod">
          <ac:chgData name="Lauwerijs, Nick" userId="fd4ab637-30f3-45be-a12f-2a383daf6158" providerId="ADAL" clId="{5B56CDB2-C256-46FF-A0A5-E60BB833F0FD}" dt="2024-05-27T15:51:07.924" v="11862" actId="1076"/>
          <ac:spMkLst>
            <pc:docMk/>
            <pc:sldMk cId="1842879247" sldId="2147472809"/>
            <ac:spMk id="2" creationId="{4225C30B-14DD-778F-78B1-715A208DF993}"/>
          </ac:spMkLst>
        </pc:spChg>
        <pc:spChg chg="mod">
          <ac:chgData name="Lauwerijs, Nick" userId="fd4ab637-30f3-45be-a12f-2a383daf6158" providerId="ADAL" clId="{5B56CDB2-C256-46FF-A0A5-E60BB833F0FD}" dt="2024-05-27T15:41:02.469" v="11422" actId="20577"/>
          <ac:spMkLst>
            <pc:docMk/>
            <pc:sldMk cId="1842879247" sldId="2147472809"/>
            <ac:spMk id="14" creationId="{877333D2-7763-B571-EE88-190FFFF73043}"/>
          </ac:spMkLst>
        </pc:spChg>
      </pc:sldChg>
      <pc:sldChg chg="addSp delSp modSp add mod modNotesTx">
        <pc:chgData name="Lauwerijs, Nick" userId="fd4ab637-30f3-45be-a12f-2a383daf6158" providerId="ADAL" clId="{5B56CDB2-C256-46FF-A0A5-E60BB833F0FD}" dt="2024-05-29T18:08:55.911" v="31717" actId="20577"/>
        <pc:sldMkLst>
          <pc:docMk/>
          <pc:sldMk cId="2139213003" sldId="2147472810"/>
        </pc:sldMkLst>
        <pc:spChg chg="del mod">
          <ac:chgData name="Lauwerijs, Nick" userId="fd4ab637-30f3-45be-a12f-2a383daf6158" providerId="ADAL" clId="{5B56CDB2-C256-46FF-A0A5-E60BB833F0FD}" dt="2024-05-27T16:10:14.834" v="13054"/>
          <ac:spMkLst>
            <pc:docMk/>
            <pc:sldMk cId="2139213003" sldId="2147472810"/>
            <ac:spMk id="2" creationId="{4225C30B-14DD-778F-78B1-715A208DF993}"/>
          </ac:spMkLst>
        </pc:spChg>
        <pc:spChg chg="add mod">
          <ac:chgData name="Lauwerijs, Nick" userId="fd4ab637-30f3-45be-a12f-2a383daf6158" providerId="ADAL" clId="{5B56CDB2-C256-46FF-A0A5-E60BB833F0FD}" dt="2024-05-27T16:14:53.746" v="13545" actId="1076"/>
          <ac:spMkLst>
            <pc:docMk/>
            <pc:sldMk cId="2139213003" sldId="2147472810"/>
            <ac:spMk id="3" creationId="{487E6C78-A603-236A-2BFC-EA6E4D22ACB6}"/>
          </ac:spMkLst>
        </pc:spChg>
        <pc:spChg chg="mod">
          <ac:chgData name="Lauwerijs, Nick" userId="fd4ab637-30f3-45be-a12f-2a383daf6158" providerId="ADAL" clId="{5B56CDB2-C256-46FF-A0A5-E60BB833F0FD}" dt="2024-05-27T16:05:25.821" v="12817" actId="20577"/>
          <ac:spMkLst>
            <pc:docMk/>
            <pc:sldMk cId="2139213003" sldId="2147472810"/>
            <ac:spMk id="14" creationId="{877333D2-7763-B571-EE88-190FFFF73043}"/>
          </ac:spMkLst>
        </pc:spChg>
        <pc:picChg chg="add mod">
          <ac:chgData name="Lauwerijs, Nick" userId="fd4ab637-30f3-45be-a12f-2a383daf6158" providerId="ADAL" clId="{5B56CDB2-C256-46FF-A0A5-E60BB833F0FD}" dt="2024-05-27T16:15:01.777" v="13547" actId="1076"/>
          <ac:picMkLst>
            <pc:docMk/>
            <pc:sldMk cId="2139213003" sldId="2147472810"/>
            <ac:picMk id="5" creationId="{888D52EA-7F0A-CC94-50A4-464A22C3BF24}"/>
          </ac:picMkLst>
        </pc:picChg>
      </pc:sldChg>
      <pc:sldChg chg="addSp delSp modSp add mod modNotesTx">
        <pc:chgData name="Lauwerijs, Nick" userId="fd4ab637-30f3-45be-a12f-2a383daf6158" providerId="ADAL" clId="{5B56CDB2-C256-46FF-A0A5-E60BB833F0FD}" dt="2024-05-29T18:12:24.454" v="32557" actId="20577"/>
        <pc:sldMkLst>
          <pc:docMk/>
          <pc:sldMk cId="3767704774" sldId="2147472811"/>
        </pc:sldMkLst>
        <pc:spChg chg="del mod">
          <ac:chgData name="Lauwerijs, Nick" userId="fd4ab637-30f3-45be-a12f-2a383daf6158" providerId="ADAL" clId="{5B56CDB2-C256-46FF-A0A5-E60BB833F0FD}" dt="2024-05-27T16:21:30.229" v="14038"/>
          <ac:spMkLst>
            <pc:docMk/>
            <pc:sldMk cId="3767704774" sldId="2147472811"/>
            <ac:spMk id="2" creationId="{4225C30B-14DD-778F-78B1-715A208DF993}"/>
          </ac:spMkLst>
        </pc:spChg>
        <pc:spChg chg="add mod">
          <ac:chgData name="Lauwerijs, Nick" userId="fd4ab637-30f3-45be-a12f-2a383daf6158" providerId="ADAL" clId="{5B56CDB2-C256-46FF-A0A5-E60BB833F0FD}" dt="2024-05-29T18:09:38.029" v="31883" actId="15"/>
          <ac:spMkLst>
            <pc:docMk/>
            <pc:sldMk cId="3767704774" sldId="2147472811"/>
            <ac:spMk id="3" creationId="{03D6AB44-6349-4C98-0B22-3E0C0E9EEAE2}"/>
          </ac:spMkLst>
        </pc:spChg>
        <pc:spChg chg="mod">
          <ac:chgData name="Lauwerijs, Nick" userId="fd4ab637-30f3-45be-a12f-2a383daf6158" providerId="ADAL" clId="{5B56CDB2-C256-46FF-A0A5-E60BB833F0FD}" dt="2024-05-27T16:19:01.685" v="13800" actId="20577"/>
          <ac:spMkLst>
            <pc:docMk/>
            <pc:sldMk cId="3767704774" sldId="2147472811"/>
            <ac:spMk id="14" creationId="{877333D2-7763-B571-EE88-190FFFF730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8F5A8-6E30-40BF-8397-E7D4E6C72C1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11FE0-0C6F-4FB0-B5C2-2370DEF2876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500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Vorig</a:t>
            </a:r>
            <a:r>
              <a:rPr lang="en-US" dirty="0"/>
              <a:t> jaar NDC </a:t>
            </a:r>
            <a:r>
              <a:rPr lang="en-US" dirty="0" err="1"/>
              <a:t>porto</a:t>
            </a:r>
            <a:endParaRPr lang="en-US" dirty="0"/>
          </a:p>
          <a:p>
            <a:r>
              <a:rPr lang="en-US" dirty="0"/>
              <a:t>Veel </a:t>
            </a:r>
            <a:r>
              <a:rPr lang="en-US" dirty="0" err="1"/>
              <a:t>sessies</a:t>
            </a:r>
            <a:r>
              <a:rPr lang="en-US" dirty="0"/>
              <a:t> prompt engineering, LLM’s</a:t>
            </a:r>
          </a:p>
          <a:p>
            <a:r>
              <a:rPr lang="en-US" dirty="0" err="1"/>
              <a:t>Interessant</a:t>
            </a:r>
            <a:r>
              <a:rPr lang="en-US" dirty="0"/>
              <a:t> =&gt;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opgezocht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op semantic kernel van Microsoft </a:t>
            </a:r>
            <a:r>
              <a:rPr lang="en-US" dirty="0" err="1"/>
              <a:t>gekomen</a:t>
            </a:r>
            <a:endParaRPr lang="en-US" dirty="0"/>
          </a:p>
          <a:p>
            <a:r>
              <a:rPr lang="en-US" dirty="0" err="1"/>
              <a:t>Laatste</a:t>
            </a:r>
            <a:r>
              <a:rPr lang="en-US" dirty="0"/>
              <a:t> </a:t>
            </a:r>
            <a:r>
              <a:rPr lang="en-US" dirty="0" err="1"/>
              <a:t>weken</a:t>
            </a:r>
            <a:r>
              <a:rPr lang="en-US" dirty="0"/>
              <a:t> </a:t>
            </a:r>
            <a:r>
              <a:rPr lang="en-US" dirty="0" err="1"/>
              <a:t>uitgeprobeerd</a:t>
            </a:r>
            <a:r>
              <a:rPr lang="en-US" dirty="0"/>
              <a:t>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52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Prompt template =&gt; prompt die naar het model </a:t>
            </a:r>
            <a:r>
              <a:rPr lang="en-US" dirty="0" err="1">
                <a:solidFill>
                  <a:schemeClr val="bg1"/>
                </a:solidFill>
              </a:rPr>
              <a:t>gaan</a:t>
            </a:r>
            <a:r>
              <a:rPr lang="en-US" dirty="0">
                <a:solidFill>
                  <a:schemeClr val="bg1"/>
                </a:solidFill>
              </a:rPr>
              <a:t> sturen.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Zoals je kunt </a:t>
            </a:r>
            <a:r>
              <a:rPr lang="en-US" dirty="0" err="1">
                <a:solidFill>
                  <a:schemeClr val="bg1"/>
                </a:solidFill>
              </a:rPr>
              <a:t>zien</a:t>
            </a:r>
            <a:r>
              <a:rPr lang="en-US" dirty="0">
                <a:solidFill>
                  <a:schemeClr val="bg1"/>
                </a:solidFill>
              </a:rPr>
              <a:t> zeggen we eerst tegen het model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we een title </a:t>
            </a:r>
            <a:r>
              <a:rPr lang="en-US" dirty="0" err="1">
                <a:solidFill>
                  <a:schemeClr val="bg1"/>
                </a:solidFill>
              </a:rPr>
              <a:t>willen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genereren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Ook zeggen we een </a:t>
            </a:r>
            <a:r>
              <a:rPr lang="en-US" dirty="0" err="1">
                <a:solidFill>
                  <a:schemeClr val="bg1"/>
                </a:solidFill>
              </a:rPr>
              <a:t>aantal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voorwaarden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aan</a:t>
            </a:r>
            <a:r>
              <a:rPr lang="en-US" dirty="0">
                <a:solidFill>
                  <a:schemeClr val="bg1"/>
                </a:solidFill>
              </a:rPr>
              <a:t> wat de title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voldoen</a:t>
            </a:r>
            <a:r>
              <a:rPr lang="en-US" dirty="0">
                <a:solidFill>
                  <a:schemeClr val="bg1"/>
                </a:solidFill>
              </a:rPr>
              <a:t>, hoe </a:t>
            </a:r>
            <a:r>
              <a:rPr lang="en-US" dirty="0" err="1">
                <a:solidFill>
                  <a:schemeClr val="bg1"/>
                </a:solidFill>
              </a:rPr>
              <a:t>specifieker</a:t>
            </a:r>
            <a:r>
              <a:rPr lang="en-US" dirty="0">
                <a:solidFill>
                  <a:schemeClr val="bg1"/>
                </a:solidFill>
              </a:rPr>
              <a:t> je bent , hoe </a:t>
            </a:r>
            <a:r>
              <a:rPr lang="en-US" dirty="0" err="1">
                <a:solidFill>
                  <a:schemeClr val="bg1"/>
                </a:solidFill>
              </a:rPr>
              <a:t>specifieker</a:t>
            </a:r>
            <a:r>
              <a:rPr lang="en-US" dirty="0">
                <a:solidFill>
                  <a:schemeClr val="bg1"/>
                </a:solidFill>
              </a:rPr>
              <a:t> het </a:t>
            </a:r>
            <a:r>
              <a:rPr lang="en-US" dirty="0" err="1">
                <a:solidFill>
                  <a:schemeClr val="bg1"/>
                </a:solidFill>
              </a:rPr>
              <a:t>antwoord</a:t>
            </a: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Daarna geven we een parameter mee over wat het </a:t>
            </a:r>
            <a:r>
              <a:rPr lang="en-US" dirty="0" err="1">
                <a:solidFill>
                  <a:schemeClr val="bg1"/>
                </a:solidFill>
              </a:rPr>
              <a:t>artikel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gaan</a:t>
            </a:r>
            <a:r>
              <a:rPr lang="en-US" dirty="0">
                <a:solidFill>
                  <a:schemeClr val="bg1"/>
                </a:solidFill>
              </a:rPr>
              <a:t> , </a:t>
            </a:r>
            <a:r>
              <a:rPr lang="en-US" dirty="0" err="1">
                <a:solidFill>
                  <a:schemeClr val="bg1"/>
                </a:solidFill>
              </a:rPr>
              <a:t>dit</a:t>
            </a:r>
            <a:r>
              <a:rPr lang="en-US" dirty="0">
                <a:solidFill>
                  <a:schemeClr val="bg1"/>
                </a:solidFill>
              </a:rPr>
              <a:t> word dan </a:t>
            </a:r>
            <a:r>
              <a:rPr lang="en-US" dirty="0" err="1">
                <a:solidFill>
                  <a:schemeClr val="bg1"/>
                </a:solidFill>
              </a:rPr>
              <a:t>ingevuld</a:t>
            </a:r>
            <a:r>
              <a:rPr lang="en-US" dirty="0">
                <a:solidFill>
                  <a:schemeClr val="bg1"/>
                </a:solidFill>
              </a:rPr>
              <a:t> door de </a:t>
            </a:r>
            <a:r>
              <a:rPr lang="en-US" dirty="0" err="1">
                <a:solidFill>
                  <a:schemeClr val="bg1"/>
                </a:solidFill>
              </a:rPr>
              <a:t>gebruiker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1400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Bevat</a:t>
            </a:r>
            <a:r>
              <a:rPr lang="en-US" dirty="0"/>
              <a:t> de </a:t>
            </a:r>
            <a:r>
              <a:rPr lang="en-US" dirty="0" err="1"/>
              <a:t>beschijving</a:t>
            </a:r>
            <a:r>
              <a:rPr lang="en-US" dirty="0"/>
              <a:t> van 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alle input/outputs </a:t>
            </a:r>
            <a:r>
              <a:rPr lang="en-US" dirty="0" err="1"/>
              <a:t>en</a:t>
            </a:r>
            <a:r>
              <a:rPr lang="en-US" dirty="0"/>
              <a:t> ook </a:t>
            </a:r>
            <a:r>
              <a:rPr lang="en-US" dirty="0" err="1"/>
              <a:t>configuratie</a:t>
            </a:r>
            <a:r>
              <a:rPr lang="en-US" dirty="0"/>
              <a:t> voor het model zelf</a:t>
            </a:r>
          </a:p>
          <a:p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beschrijving</a:t>
            </a:r>
            <a:r>
              <a:rPr lang="en-US" dirty="0"/>
              <a:t> van deze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zijn parameters zijn </a:t>
            </a:r>
            <a:r>
              <a:rPr lang="en-US" dirty="0" err="1"/>
              <a:t>belangrijk</a:t>
            </a:r>
            <a:r>
              <a:rPr lang="en-US" dirty="0"/>
              <a:t> voor </a:t>
            </a:r>
            <a:r>
              <a:rPr lang="en-US" dirty="0" err="1"/>
              <a:t>als</a:t>
            </a:r>
            <a:r>
              <a:rPr lang="en-US" dirty="0"/>
              <a:t> we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willen</a:t>
            </a:r>
            <a:r>
              <a:rPr lang="en-US" dirty="0"/>
              <a:t> maken van de planner.</a:t>
            </a:r>
          </a:p>
          <a:p>
            <a:endParaRPr lang="en-US" dirty="0"/>
          </a:p>
          <a:p>
            <a:r>
              <a:rPr lang="en-US" b="1" dirty="0"/>
              <a:t>Schema</a:t>
            </a:r>
            <a:r>
              <a:rPr lang="en-US" dirty="0"/>
              <a:t> van de </a:t>
            </a:r>
            <a:r>
              <a:rPr lang="en-US" dirty="0" err="1"/>
              <a:t>configuratie</a:t>
            </a:r>
            <a:r>
              <a:rPr lang="en-US" dirty="0"/>
              <a:t> </a:t>
            </a:r>
          </a:p>
          <a:p>
            <a:r>
              <a:rPr lang="en-US" b="1" dirty="0"/>
              <a:t>Type</a:t>
            </a:r>
            <a:r>
              <a:rPr lang="en-US" dirty="0"/>
              <a:t> =&gt; type van service </a:t>
            </a:r>
            <a:r>
              <a:rPr lang="en-US" dirty="0" err="1"/>
              <a:t>dat</a:t>
            </a:r>
            <a:r>
              <a:rPr lang="en-US" dirty="0"/>
              <a:t> we </a:t>
            </a:r>
            <a:r>
              <a:rPr lang="en-US" dirty="0" err="1"/>
              <a:t>willen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b="1" dirty="0"/>
              <a:t>Description</a:t>
            </a:r>
            <a:r>
              <a:rPr lang="en-US" dirty="0"/>
              <a:t> =&gt; </a:t>
            </a:r>
            <a:r>
              <a:rPr lang="en-US" dirty="0" err="1"/>
              <a:t>beschrijving</a:t>
            </a:r>
            <a:r>
              <a:rPr lang="en-US" dirty="0"/>
              <a:t> wat 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juist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en-US" dirty="0"/>
          </a:p>
          <a:p>
            <a:r>
              <a:rPr lang="en-US" b="1" dirty="0" err="1"/>
              <a:t>Execution</a:t>
            </a:r>
            <a:r>
              <a:rPr lang="en-US" dirty="0" err="1"/>
              <a:t>_settings</a:t>
            </a:r>
            <a:r>
              <a:rPr lang="en-US" dirty="0"/>
              <a:t> =&gt; settings voor het model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b="1" dirty="0" err="1"/>
              <a:t>Max_tokens</a:t>
            </a:r>
            <a:r>
              <a:rPr lang="en-US" dirty="0"/>
              <a:t> : max </a:t>
            </a:r>
            <a:r>
              <a:rPr lang="en-US" dirty="0" err="1"/>
              <a:t>aantal</a:t>
            </a:r>
            <a:r>
              <a:rPr lang="en-US" dirty="0"/>
              <a:t> tokens </a:t>
            </a:r>
            <a:r>
              <a:rPr lang="en-US" dirty="0" err="1"/>
              <a:t>dat</a:t>
            </a:r>
            <a:r>
              <a:rPr lang="en-US" dirty="0"/>
              <a:t> het </a:t>
            </a:r>
            <a:r>
              <a:rPr lang="en-US" dirty="0" err="1"/>
              <a:t>antwoord</a:t>
            </a:r>
            <a:r>
              <a:rPr lang="en-US" dirty="0"/>
              <a:t> van het model mag zijn.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b="1" dirty="0"/>
              <a:t>Temperature</a:t>
            </a:r>
            <a:r>
              <a:rPr lang="en-US" dirty="0"/>
              <a:t> : geeft </a:t>
            </a:r>
            <a:r>
              <a:rPr lang="en-US" dirty="0" err="1"/>
              <a:t>aan</a:t>
            </a:r>
            <a:r>
              <a:rPr lang="en-US" dirty="0"/>
              <a:t> hoe </a:t>
            </a:r>
            <a:r>
              <a:rPr lang="en-US" dirty="0" err="1"/>
              <a:t>creatief</a:t>
            </a:r>
            <a:r>
              <a:rPr lang="en-US" dirty="0"/>
              <a:t> of hoe </a:t>
            </a:r>
            <a:r>
              <a:rPr lang="en-US" dirty="0" err="1"/>
              <a:t>factueel</a:t>
            </a:r>
            <a:r>
              <a:rPr lang="en-US" dirty="0"/>
              <a:t> het model </a:t>
            </a:r>
            <a:r>
              <a:rPr lang="en-US" dirty="0" err="1"/>
              <a:t>moet</a:t>
            </a:r>
            <a:r>
              <a:rPr lang="en-US" dirty="0"/>
              <a:t> antwoorden (hoe Dichter bij 0 hoe </a:t>
            </a:r>
            <a:r>
              <a:rPr lang="en-US" dirty="0" err="1"/>
              <a:t>factueler</a:t>
            </a:r>
            <a:r>
              <a:rPr lang="en-US" dirty="0"/>
              <a:t>, hoe Dichter bij 1 hoe </a:t>
            </a:r>
            <a:r>
              <a:rPr lang="en-US" dirty="0" err="1"/>
              <a:t>creatiever</a:t>
            </a:r>
            <a:r>
              <a:rPr lang="en-US" dirty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: </a:t>
            </a:r>
            <a:r>
              <a:rPr lang="en-US" dirty="0" err="1"/>
              <a:t>welke</a:t>
            </a:r>
            <a:r>
              <a:rPr lang="en-US" dirty="0"/>
              <a:t> parameters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meegeven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beschrijving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van.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408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time !! 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zullen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met het </a:t>
            </a:r>
            <a:r>
              <a:rPr lang="en-US" dirty="0" err="1"/>
              <a:t>creeeren</a:t>
            </a:r>
            <a:r>
              <a:rPr lang="en-US" dirty="0"/>
              <a:t> van een </a:t>
            </a:r>
            <a:r>
              <a:rPr lang="en-US" dirty="0" err="1"/>
              <a:t>simpele</a:t>
            </a:r>
            <a:r>
              <a:rPr lang="en-US" dirty="0"/>
              <a:t> prompt om een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schrijven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Daarna </a:t>
            </a:r>
            <a:r>
              <a:rPr lang="en-US" dirty="0" err="1"/>
              <a:t>zullen</a:t>
            </a:r>
            <a:r>
              <a:rPr lang="en-US" dirty="0"/>
              <a:t> we deze prompt </a:t>
            </a:r>
            <a:r>
              <a:rPr lang="en-US" dirty="0" err="1"/>
              <a:t>omvormen</a:t>
            </a:r>
            <a:r>
              <a:rPr lang="en-US" dirty="0"/>
              <a:t> in een plugin met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 om een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schrijven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3084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Hiervoor</a:t>
            </a:r>
            <a:r>
              <a:rPr lang="en-US" dirty="0"/>
              <a:t> hebben we gezien hoe je het model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om text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genereren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Hoe </a:t>
            </a:r>
            <a:r>
              <a:rPr lang="en-US" dirty="0" err="1"/>
              <a:t>kunnen</a:t>
            </a:r>
            <a:r>
              <a:rPr lang="en-US" dirty="0"/>
              <a:t> we dan dingen </a:t>
            </a:r>
            <a:r>
              <a:rPr lang="en-US" dirty="0" err="1"/>
              <a:t>doen</a:t>
            </a:r>
            <a:r>
              <a:rPr lang="en-US" dirty="0"/>
              <a:t> die het model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? 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Hiervoor</a:t>
            </a:r>
            <a:r>
              <a:rPr lang="en-US" dirty="0"/>
              <a:t> hebben we native functions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Deze </a:t>
            </a:r>
            <a:r>
              <a:rPr lang="en-US" dirty="0" err="1"/>
              <a:t>functies</a:t>
            </a:r>
            <a:r>
              <a:rPr lang="en-US" dirty="0"/>
              <a:t> zijn in </a:t>
            </a:r>
            <a:r>
              <a:rPr lang="en-US" dirty="0" err="1"/>
              <a:t>staat</a:t>
            </a:r>
            <a:r>
              <a:rPr lang="en-US" dirty="0"/>
              <a:t> om je eigen native code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voeren</a:t>
            </a:r>
            <a:r>
              <a:rPr lang="en-US" dirty="0"/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Men </a:t>
            </a:r>
            <a:r>
              <a:rPr lang="en-US" dirty="0" err="1"/>
              <a:t>maakt</a:t>
            </a:r>
            <a:r>
              <a:rPr lang="en-US" dirty="0"/>
              <a:t> native functions om dingen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die het AI model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zoals: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Wiskundige</a:t>
            </a:r>
            <a:r>
              <a:rPr lang="en-US" dirty="0"/>
              <a:t> </a:t>
            </a:r>
            <a:r>
              <a:rPr lang="en-US" dirty="0" err="1"/>
              <a:t>berekeningen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Accessen</a:t>
            </a:r>
            <a:r>
              <a:rPr lang="en-US" dirty="0"/>
              <a:t> van </a:t>
            </a:r>
            <a:r>
              <a:rPr lang="en-US" dirty="0" err="1"/>
              <a:t>restapi’s</a:t>
            </a:r>
            <a:r>
              <a:rPr lang="en-US" dirty="0"/>
              <a:t> om data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 of data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saven</a:t>
            </a:r>
            <a:r>
              <a:rPr lang="en-US" dirty="0"/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Accessen</a:t>
            </a:r>
            <a:r>
              <a:rPr lang="en-US" dirty="0"/>
              <a:t> van het </a:t>
            </a:r>
            <a:r>
              <a:rPr lang="en-US" dirty="0" err="1"/>
              <a:t>filesysteem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1964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 de kernel </a:t>
            </a:r>
            <a:r>
              <a:rPr lang="en-US" dirty="0" err="1"/>
              <a:t>duidelijk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maken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een native function is </a:t>
            </a:r>
            <a:r>
              <a:rPr lang="en-US" dirty="0" err="1"/>
              <a:t>kunnen</a:t>
            </a:r>
            <a:r>
              <a:rPr lang="en-US" dirty="0"/>
              <a:t> we de </a:t>
            </a:r>
            <a:r>
              <a:rPr lang="en-US" dirty="0" err="1"/>
              <a:t>KernelFunction</a:t>
            </a:r>
            <a:r>
              <a:rPr lang="en-US" dirty="0"/>
              <a:t> decorator </a:t>
            </a:r>
            <a:r>
              <a:rPr lang="en-US" dirty="0" err="1"/>
              <a:t>gebruiken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Zoals je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zowat</a:t>
            </a:r>
            <a:r>
              <a:rPr lang="en-US" dirty="0"/>
              <a:t> dezelfde </a:t>
            </a:r>
            <a:r>
              <a:rPr lang="en-US" dirty="0" err="1"/>
              <a:t>zaken</a:t>
            </a:r>
            <a:r>
              <a:rPr lang="en-US" dirty="0"/>
              <a:t> voor </a:t>
            </a:r>
            <a:r>
              <a:rPr lang="en-US" dirty="0" err="1"/>
              <a:t>als</a:t>
            </a:r>
            <a:r>
              <a:rPr lang="en-US" dirty="0"/>
              <a:t> bij een semantic function.</a:t>
            </a:r>
          </a:p>
          <a:p>
            <a:endParaRPr lang="en-US" dirty="0"/>
          </a:p>
          <a:p>
            <a:r>
              <a:rPr lang="en-US" dirty="0"/>
              <a:t>Elke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parameters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beschreven</a:t>
            </a:r>
            <a:r>
              <a:rPr lang="en-US" dirty="0"/>
              <a:t> met een description </a:t>
            </a:r>
            <a:r>
              <a:rPr lang="en-US" dirty="0" err="1"/>
              <a:t>zodat</a:t>
            </a:r>
            <a:r>
              <a:rPr lang="en-US" dirty="0"/>
              <a:t> deze later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door de planner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558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 native functions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tonen</a:t>
            </a:r>
            <a:r>
              <a:rPr lang="en-US" dirty="0"/>
              <a:t> </a:t>
            </a:r>
            <a:r>
              <a:rPr lang="en-US" dirty="0" err="1"/>
              <a:t>zullen</a:t>
            </a:r>
            <a:r>
              <a:rPr lang="en-US" dirty="0"/>
              <a:t> we een nieuwe semantic function maken die een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genereerd</a:t>
            </a:r>
            <a:r>
              <a:rPr lang="en-US" dirty="0"/>
              <a:t> op basis van de title </a:t>
            </a:r>
            <a:r>
              <a:rPr lang="en-US" dirty="0" err="1"/>
              <a:t>en</a:t>
            </a:r>
            <a:r>
              <a:rPr lang="en-US" dirty="0"/>
              <a:t> subtitle</a:t>
            </a:r>
          </a:p>
          <a:p>
            <a:endParaRPr lang="en-US" dirty="0"/>
          </a:p>
          <a:p>
            <a:r>
              <a:rPr lang="en-US" dirty="0"/>
              <a:t>Daarna </a:t>
            </a:r>
            <a:r>
              <a:rPr lang="en-US" dirty="0" err="1"/>
              <a:t>zullen</a:t>
            </a:r>
            <a:r>
              <a:rPr lang="en-US" dirty="0"/>
              <a:t> we een native function maken die deze </a:t>
            </a:r>
            <a:r>
              <a:rPr lang="en-US" dirty="0" err="1"/>
              <a:t>beschrijving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om een </a:t>
            </a:r>
            <a:r>
              <a:rPr lang="en-US" dirty="0" err="1"/>
              <a:t>afbeelding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genereren</a:t>
            </a:r>
            <a:r>
              <a:rPr lang="en-US" dirty="0"/>
              <a:t> met het DALL-E model.</a:t>
            </a:r>
          </a:p>
          <a:p>
            <a:endParaRPr lang="en-US" dirty="0"/>
          </a:p>
          <a:p>
            <a:r>
              <a:rPr lang="en-US" dirty="0"/>
              <a:t>Daarna </a:t>
            </a:r>
            <a:r>
              <a:rPr lang="en-US" dirty="0" err="1"/>
              <a:t>zullen</a:t>
            </a:r>
            <a:r>
              <a:rPr lang="en-US" dirty="0"/>
              <a:t> we een native function maken om het </a:t>
            </a:r>
            <a:r>
              <a:rPr lang="en-US" dirty="0" err="1"/>
              <a:t>artikel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publishen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470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Dus we hebben </a:t>
            </a:r>
            <a:r>
              <a:rPr lang="en-US" dirty="0" err="1"/>
              <a:t>daarjusist</a:t>
            </a:r>
            <a:r>
              <a:rPr lang="en-US" dirty="0"/>
              <a:t> alle </a:t>
            </a:r>
            <a:r>
              <a:rPr lang="en-US" dirty="0" err="1"/>
              <a:t>stappen</a:t>
            </a:r>
            <a:r>
              <a:rPr lang="en-US" dirty="0"/>
              <a:t> van het process </a:t>
            </a:r>
            <a:r>
              <a:rPr lang="en-US" dirty="0" err="1"/>
              <a:t>expliciet</a:t>
            </a:r>
            <a:r>
              <a:rPr lang="en-US" dirty="0"/>
              <a:t> </a:t>
            </a:r>
            <a:r>
              <a:rPr lang="en-US" dirty="0" err="1"/>
              <a:t>uitgevoerd</a:t>
            </a:r>
            <a:r>
              <a:rPr lang="en-US" dirty="0"/>
              <a:t> in de juiste </a:t>
            </a:r>
            <a:r>
              <a:rPr lang="en-US" dirty="0" err="1"/>
              <a:t>volgorde</a:t>
            </a:r>
            <a:r>
              <a:rPr lang="en-US" dirty="0"/>
              <a:t> </a:t>
            </a:r>
          </a:p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</a:t>
            </a:r>
            <a:r>
              <a:rPr lang="en-US" dirty="0" err="1"/>
              <a:t>automatiseren</a:t>
            </a:r>
            <a:r>
              <a:rPr lang="en-US" dirty="0"/>
              <a:t> door planners een execution plan </a:t>
            </a:r>
            <a:r>
              <a:rPr lang="en-US" dirty="0" err="1"/>
              <a:t>te</a:t>
            </a:r>
            <a:r>
              <a:rPr lang="en-US" dirty="0"/>
              <a:t> laten </a:t>
            </a:r>
            <a:r>
              <a:rPr lang="en-US" dirty="0" err="1"/>
              <a:t>genereren</a:t>
            </a:r>
            <a:r>
              <a:rPr lang="en-US" dirty="0"/>
              <a:t> voor </a:t>
            </a:r>
            <a:r>
              <a:rPr lang="en-US" dirty="0" err="1"/>
              <a:t>onze</a:t>
            </a:r>
            <a:r>
              <a:rPr lang="en-US" dirty="0"/>
              <a:t> request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planners </a:t>
            </a:r>
            <a:r>
              <a:rPr lang="en-US" dirty="0" err="1"/>
              <a:t>gebruiken</a:t>
            </a:r>
            <a:r>
              <a:rPr lang="en-US" dirty="0"/>
              <a:t> om een LLM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spreken</a:t>
            </a:r>
            <a:r>
              <a:rPr lang="en-US" dirty="0"/>
              <a:t> om een execution plan </a:t>
            </a:r>
            <a:r>
              <a:rPr lang="en-US" dirty="0" err="1"/>
              <a:t>te</a:t>
            </a:r>
            <a:r>
              <a:rPr lang="en-US" dirty="0"/>
              <a:t> maken </a:t>
            </a:r>
            <a:r>
              <a:rPr lang="en-US" dirty="0" err="1"/>
              <a:t>gebaseerd</a:t>
            </a:r>
            <a:r>
              <a:rPr lang="en-US" dirty="0"/>
              <a:t> op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b="1" dirty="0"/>
              <a:t>User request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b="1" dirty="0"/>
              <a:t>Alle </a:t>
            </a:r>
            <a:r>
              <a:rPr lang="en-US" b="1" dirty="0" err="1"/>
              <a:t>geregistreerde</a:t>
            </a:r>
            <a:r>
              <a:rPr lang="en-US" b="1" dirty="0"/>
              <a:t> plugins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functies</a:t>
            </a:r>
            <a:endParaRPr lang="en-US" b="1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b="1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b="0" dirty="0"/>
              <a:t>De LLM zal dan een plan </a:t>
            </a:r>
            <a:r>
              <a:rPr lang="en-US" b="0" dirty="0" err="1"/>
              <a:t>terugsturen</a:t>
            </a:r>
            <a:r>
              <a:rPr lang="en-US" b="0" dirty="0"/>
              <a:t> </a:t>
            </a:r>
            <a:r>
              <a:rPr lang="en-US" b="0" dirty="0" err="1"/>
              <a:t>dat</a:t>
            </a:r>
            <a:r>
              <a:rPr lang="en-US" b="0" dirty="0"/>
              <a:t> </a:t>
            </a:r>
            <a:r>
              <a:rPr lang="en-US" b="0" dirty="0" err="1"/>
              <a:t>uitgevoerd</a:t>
            </a:r>
            <a:r>
              <a:rPr lang="en-US" b="0" dirty="0"/>
              <a:t> </a:t>
            </a:r>
            <a:r>
              <a:rPr lang="en-US" b="0" dirty="0" err="1"/>
              <a:t>kan</a:t>
            </a:r>
            <a:r>
              <a:rPr lang="en-US" b="0" dirty="0"/>
              <a:t> </a:t>
            </a:r>
            <a:r>
              <a:rPr lang="en-US" b="0" dirty="0" err="1"/>
              <a:t>worden</a:t>
            </a:r>
            <a:r>
              <a:rPr lang="en-US" b="0" dirty="0"/>
              <a:t> door de kernel 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b="0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b="0" dirty="0"/>
              <a:t>Door </a:t>
            </a:r>
            <a:r>
              <a:rPr lang="en-US" b="0" dirty="0" err="1"/>
              <a:t>dit</a:t>
            </a:r>
            <a:r>
              <a:rPr lang="en-US" b="0" dirty="0"/>
              <a:t> concept </a:t>
            </a:r>
            <a:r>
              <a:rPr lang="en-US" b="0" dirty="0" err="1"/>
              <a:t>kan</a:t>
            </a:r>
            <a:r>
              <a:rPr lang="en-US" b="0" dirty="0"/>
              <a:t> je </a:t>
            </a:r>
            <a:r>
              <a:rPr lang="en-US" b="0" dirty="0" err="1"/>
              <a:t>dus</a:t>
            </a:r>
            <a:r>
              <a:rPr lang="en-US" b="0" dirty="0"/>
              <a:t> libraries </a:t>
            </a:r>
            <a:r>
              <a:rPr lang="en-US" b="0" dirty="0" err="1"/>
              <a:t>bouwen</a:t>
            </a:r>
            <a:r>
              <a:rPr lang="en-US" b="0" dirty="0"/>
              <a:t> van </a:t>
            </a:r>
            <a:r>
              <a:rPr lang="en-US" b="0" dirty="0" err="1"/>
              <a:t>functionaliteit</a:t>
            </a:r>
            <a:r>
              <a:rPr lang="en-US" b="0" dirty="0"/>
              <a:t> die dan </a:t>
            </a:r>
            <a:r>
              <a:rPr lang="en-US" b="0" dirty="0" err="1"/>
              <a:t>gebruikt</a:t>
            </a:r>
            <a:r>
              <a:rPr lang="en-US" b="0" dirty="0"/>
              <a:t> </a:t>
            </a:r>
            <a:r>
              <a:rPr lang="en-US" b="0" dirty="0" err="1"/>
              <a:t>kunnen</a:t>
            </a:r>
            <a:r>
              <a:rPr lang="en-US" b="0" dirty="0"/>
              <a:t> </a:t>
            </a:r>
            <a:r>
              <a:rPr lang="en-US" b="0" dirty="0" err="1"/>
              <a:t>worden</a:t>
            </a:r>
            <a:r>
              <a:rPr lang="en-US" b="0" dirty="0"/>
              <a:t> door het model om </a:t>
            </a:r>
            <a:r>
              <a:rPr lang="en-US" b="0" dirty="0" err="1"/>
              <a:t>bepaalde</a:t>
            </a:r>
            <a:r>
              <a:rPr lang="en-US" b="0" dirty="0"/>
              <a:t> requests </a:t>
            </a:r>
            <a:r>
              <a:rPr lang="en-US" b="0" dirty="0" err="1"/>
              <a:t>uit</a:t>
            </a:r>
            <a:r>
              <a:rPr lang="en-US" b="0" dirty="0"/>
              <a:t> </a:t>
            </a:r>
            <a:r>
              <a:rPr lang="en-US" b="0" dirty="0" err="1"/>
              <a:t>te</a:t>
            </a:r>
            <a:r>
              <a:rPr lang="en-US" b="0" dirty="0"/>
              <a:t> </a:t>
            </a:r>
            <a:r>
              <a:rPr lang="en-US" b="0" dirty="0" err="1"/>
              <a:t>voeren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3785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Dit zijn stukjes van een prompt dat gebruikt word om het model een </a:t>
            </a:r>
            <a:r>
              <a:rPr lang="nl-NL" dirty="0" err="1"/>
              <a:t>execution</a:t>
            </a:r>
            <a:r>
              <a:rPr lang="nl-NL" dirty="0"/>
              <a:t> plan te laten genereren</a:t>
            </a:r>
          </a:p>
          <a:p>
            <a:endParaRPr lang="nl-NL" dirty="0"/>
          </a:p>
          <a:p>
            <a:r>
              <a:rPr lang="nl-NL" dirty="0"/>
              <a:t>Zoals je kan zien worden er een heel aantal regels meegegeven om het plan te genereren</a:t>
            </a:r>
          </a:p>
          <a:p>
            <a:endParaRPr lang="nl-NL" dirty="0"/>
          </a:p>
          <a:p>
            <a:r>
              <a:rPr lang="nl-NL" dirty="0"/>
              <a:t>en ook alle </a:t>
            </a:r>
            <a:r>
              <a:rPr lang="nl-NL" dirty="0" err="1"/>
              <a:t>plugins</a:t>
            </a:r>
            <a:r>
              <a:rPr lang="nl-NL" dirty="0"/>
              <a:t>/functies die geregistreerd zijn in de </a:t>
            </a:r>
            <a:r>
              <a:rPr lang="nl-NL" dirty="0" err="1"/>
              <a:t>kernel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4559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time !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zullen</a:t>
            </a:r>
            <a:r>
              <a:rPr lang="en-US" dirty="0"/>
              <a:t> deze keer een plan </a:t>
            </a:r>
            <a:r>
              <a:rPr lang="en-US" dirty="0" err="1"/>
              <a:t>genereren</a:t>
            </a:r>
            <a:r>
              <a:rPr lang="en-US" dirty="0"/>
              <a:t> voor een </a:t>
            </a:r>
            <a:r>
              <a:rPr lang="en-US" dirty="0" err="1"/>
              <a:t>bepaalde</a:t>
            </a:r>
            <a:r>
              <a:rPr lang="en-US" dirty="0"/>
              <a:t> user request</a:t>
            </a:r>
          </a:p>
          <a:p>
            <a:r>
              <a:rPr lang="en-US" dirty="0"/>
              <a:t>We </a:t>
            </a:r>
            <a:r>
              <a:rPr lang="en-US" dirty="0" err="1"/>
              <a:t>zullen</a:t>
            </a:r>
            <a:r>
              <a:rPr lang="en-US" dirty="0"/>
              <a:t> het plan </a:t>
            </a:r>
            <a:r>
              <a:rPr lang="en-US" dirty="0" err="1"/>
              <a:t>runnen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of het </a:t>
            </a:r>
            <a:r>
              <a:rPr lang="en-US" dirty="0" err="1"/>
              <a:t>resultaat</a:t>
            </a:r>
            <a:r>
              <a:rPr lang="en-US" dirty="0"/>
              <a:t> </a:t>
            </a:r>
            <a:r>
              <a:rPr lang="en-US" dirty="0" err="1"/>
              <a:t>hetzelfde</a:t>
            </a:r>
            <a:r>
              <a:rPr lang="en-US" dirty="0"/>
              <a:t> is </a:t>
            </a:r>
          </a:p>
          <a:p>
            <a:r>
              <a:rPr lang="en-US" dirty="0"/>
              <a:t>En daarna </a:t>
            </a:r>
            <a:r>
              <a:rPr lang="en-US" dirty="0" err="1"/>
              <a:t>zullen</a:t>
            </a:r>
            <a:r>
              <a:rPr lang="en-US" dirty="0"/>
              <a:t> we een chat service </a:t>
            </a:r>
            <a:r>
              <a:rPr lang="en-US" dirty="0" err="1"/>
              <a:t>gebruiken</a:t>
            </a:r>
            <a:r>
              <a:rPr lang="en-US" dirty="0"/>
              <a:t> om een chat ervaring </a:t>
            </a:r>
            <a:r>
              <a:rPr lang="en-US" dirty="0" err="1"/>
              <a:t>te</a:t>
            </a:r>
            <a:r>
              <a:rPr lang="en-US" dirty="0"/>
              <a:t> geven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2250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Semantic kernel </a:t>
            </a:r>
            <a:r>
              <a:rPr lang="en-US" dirty="0" err="1"/>
              <a:t>kan</a:t>
            </a:r>
            <a:r>
              <a:rPr lang="en-US" dirty="0"/>
              <a:t> je ook </a:t>
            </a:r>
            <a:r>
              <a:rPr lang="en-US" dirty="0" err="1"/>
              <a:t>gebruik</a:t>
            </a:r>
            <a:r>
              <a:rPr lang="en-US" dirty="0"/>
              <a:t> maken van Memories</a:t>
            </a:r>
          </a:p>
          <a:p>
            <a:endParaRPr lang="en-US" dirty="0"/>
          </a:p>
          <a:p>
            <a:r>
              <a:rPr lang="en-US" dirty="0"/>
              <a:t>Met memories </a:t>
            </a:r>
            <a:r>
              <a:rPr lang="en-US" dirty="0" err="1"/>
              <a:t>kan</a:t>
            </a:r>
            <a:r>
              <a:rPr lang="en-US" dirty="0"/>
              <a:t> je eigenlijk een </a:t>
            </a:r>
            <a:r>
              <a:rPr lang="en-US" dirty="0" err="1"/>
              <a:t>bredere</a:t>
            </a:r>
            <a:r>
              <a:rPr lang="en-US" dirty="0"/>
              <a:t> context </a:t>
            </a:r>
            <a:r>
              <a:rPr lang="en-US" dirty="0" err="1"/>
              <a:t>meegeven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model.</a:t>
            </a:r>
          </a:p>
          <a:p>
            <a:endParaRPr lang="en-US" dirty="0"/>
          </a:p>
          <a:p>
            <a:r>
              <a:rPr lang="en-US" dirty="0" err="1"/>
              <a:t>Bv</a:t>
            </a:r>
            <a:r>
              <a:rPr lang="en-US" dirty="0"/>
              <a:t>: Je wilt alle </a:t>
            </a:r>
            <a:r>
              <a:rPr lang="en-US" dirty="0" err="1"/>
              <a:t>recepten</a:t>
            </a:r>
            <a:r>
              <a:rPr lang="en-US" dirty="0"/>
              <a:t> met </a:t>
            </a:r>
            <a:r>
              <a:rPr lang="en-US" dirty="0" err="1"/>
              <a:t>rijst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een </a:t>
            </a:r>
            <a:r>
              <a:rPr lang="en-US" dirty="0" err="1"/>
              <a:t>kookboek</a:t>
            </a:r>
            <a:r>
              <a:rPr lang="en-US" dirty="0"/>
              <a:t> </a:t>
            </a:r>
            <a:r>
              <a:rPr lang="en-US" dirty="0" err="1"/>
              <a:t>filteren</a:t>
            </a:r>
            <a:endParaRPr lang="en-US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We moeten de kook </a:t>
            </a:r>
            <a:r>
              <a:rPr lang="en-US" dirty="0" err="1"/>
              <a:t>boek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model </a:t>
            </a:r>
            <a:r>
              <a:rPr lang="en-US" dirty="0" err="1"/>
              <a:t>meegeven</a:t>
            </a:r>
            <a:r>
              <a:rPr lang="en-US" dirty="0"/>
              <a:t> want het model </a:t>
            </a:r>
            <a:r>
              <a:rPr lang="en-US" dirty="0" err="1"/>
              <a:t>heeft</a:t>
            </a:r>
            <a:r>
              <a:rPr lang="en-US" dirty="0"/>
              <a:t> geen </a:t>
            </a:r>
            <a:r>
              <a:rPr lang="en-US" dirty="0" err="1"/>
              <a:t>weet</a:t>
            </a:r>
            <a:r>
              <a:rPr lang="en-US" dirty="0"/>
              <a:t> van het </a:t>
            </a:r>
            <a:r>
              <a:rPr lang="en-US" dirty="0" err="1"/>
              <a:t>kookboek</a:t>
            </a:r>
            <a:r>
              <a:rPr lang="en-US" dirty="0"/>
              <a:t>.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problematisch</a:t>
            </a:r>
            <a:r>
              <a:rPr lang="en-US" dirty="0"/>
              <a:t> want het input token max is 8192 tokens</a:t>
            </a:r>
          </a:p>
          <a:p>
            <a:pPr marL="171450" lvl="0" indent="-171450">
              <a:buFont typeface="Symbol" panose="05050102010706020507" pitchFamily="18" charset="2"/>
              <a:buChar char="Þ"/>
            </a:pPr>
            <a:r>
              <a:rPr lang="en-US" dirty="0"/>
              <a:t>Embeddings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om het </a:t>
            </a:r>
            <a:r>
              <a:rPr lang="en-US" dirty="0" err="1"/>
              <a:t>kookboek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compresseren</a:t>
            </a:r>
            <a:endParaRPr lang="en-US" dirty="0"/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dirty="0"/>
              <a:t>Embeddings zijn eigenlijk </a:t>
            </a:r>
            <a:r>
              <a:rPr lang="en-US" dirty="0" err="1"/>
              <a:t>representaties</a:t>
            </a:r>
            <a:r>
              <a:rPr lang="en-US" dirty="0"/>
              <a:t> van </a:t>
            </a:r>
            <a:r>
              <a:rPr lang="en-US" dirty="0" err="1"/>
              <a:t>woorden</a:t>
            </a:r>
            <a:r>
              <a:rPr lang="en-US" dirty="0"/>
              <a:t> of data </a:t>
            </a:r>
            <a:r>
              <a:rPr lang="en-US" dirty="0" err="1"/>
              <a:t>als</a:t>
            </a:r>
            <a:r>
              <a:rPr lang="en-US" dirty="0"/>
              <a:t> vectors</a:t>
            </a:r>
          </a:p>
          <a:p>
            <a:pPr marL="171450" lvl="0" indent="-171450">
              <a:buFont typeface="Symbol" panose="05050102010706020507" pitchFamily="18" charset="2"/>
              <a:buChar char="Þ"/>
            </a:pPr>
            <a:r>
              <a:rPr lang="en-US" dirty="0"/>
              <a:t>We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van het </a:t>
            </a:r>
            <a:r>
              <a:rPr lang="en-US" dirty="0" err="1"/>
              <a:t>boek</a:t>
            </a:r>
            <a:r>
              <a:rPr lang="en-US" dirty="0"/>
              <a:t> </a:t>
            </a:r>
            <a:r>
              <a:rPr lang="en-US" dirty="0" err="1"/>
              <a:t>samenvatten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transformeren</a:t>
            </a:r>
            <a:r>
              <a:rPr lang="en-US" dirty="0"/>
              <a:t> in een embedding vector</a:t>
            </a:r>
          </a:p>
          <a:p>
            <a:pPr marL="171450" lvl="0" indent="-171450">
              <a:buFont typeface="Symbol" panose="05050102010706020507" pitchFamily="18" charset="2"/>
              <a:buChar char="Þ"/>
            </a:pPr>
            <a:r>
              <a:rPr lang="en-US" dirty="0"/>
              <a:t>De query die we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ook </a:t>
            </a:r>
            <a:r>
              <a:rPr lang="en-US" dirty="0" err="1"/>
              <a:t>omzetten</a:t>
            </a:r>
            <a:r>
              <a:rPr lang="en-US" dirty="0"/>
              <a:t> in een embedding vector</a:t>
            </a:r>
          </a:p>
          <a:p>
            <a:pPr marL="171450" lvl="0" indent="-171450">
              <a:buFont typeface="Symbol" panose="05050102010706020507" pitchFamily="18" charset="2"/>
              <a:buChar char="Þ"/>
            </a:pPr>
            <a:r>
              <a:rPr lang="en-US" dirty="0"/>
              <a:t>Deze vectors </a:t>
            </a:r>
            <a:r>
              <a:rPr lang="en-US" dirty="0" err="1"/>
              <a:t>worden</a:t>
            </a:r>
            <a:r>
              <a:rPr lang="en-US" dirty="0"/>
              <a:t> dan </a:t>
            </a:r>
            <a:r>
              <a:rPr lang="en-US" dirty="0" err="1"/>
              <a:t>vergeleken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meest</a:t>
            </a:r>
            <a:r>
              <a:rPr lang="en-US" dirty="0"/>
              <a:t> </a:t>
            </a:r>
            <a:r>
              <a:rPr lang="en-US" dirty="0" err="1"/>
              <a:t>vergelijkbare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geselecteerd</a:t>
            </a:r>
            <a:endParaRPr lang="en-US" dirty="0"/>
          </a:p>
          <a:p>
            <a:pPr marL="171450" lvl="0" indent="-171450">
              <a:buFont typeface="Symbol" panose="05050102010706020507" pitchFamily="18" charset="2"/>
              <a:buChar char="Þ"/>
            </a:pPr>
            <a:r>
              <a:rPr lang="en-US" dirty="0"/>
              <a:t>De </a:t>
            </a:r>
            <a:r>
              <a:rPr lang="en-US" dirty="0" err="1"/>
              <a:t>originele</a:t>
            </a:r>
            <a:r>
              <a:rPr lang="en-US" dirty="0"/>
              <a:t> text van deze vectors </a:t>
            </a:r>
            <a:r>
              <a:rPr lang="en-US" dirty="0" err="1"/>
              <a:t>worden</a:t>
            </a:r>
            <a:r>
              <a:rPr lang="en-US" dirty="0"/>
              <a:t> dan </a:t>
            </a:r>
            <a:r>
              <a:rPr lang="en-US" dirty="0" err="1"/>
              <a:t>meegegeven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model </a:t>
            </a:r>
            <a:r>
              <a:rPr lang="en-US" dirty="0" err="1"/>
              <a:t>zodat</a:t>
            </a:r>
            <a:r>
              <a:rPr lang="en-US" dirty="0"/>
              <a:t> er een </a:t>
            </a:r>
            <a:r>
              <a:rPr lang="en-US" dirty="0" err="1"/>
              <a:t>antwoord</a:t>
            </a:r>
            <a:r>
              <a:rPr lang="en-US" dirty="0"/>
              <a:t> </a:t>
            </a:r>
            <a:r>
              <a:rPr lang="en-US" dirty="0" err="1"/>
              <a:t>gevormd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378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2855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principe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al je </a:t>
            </a:r>
            <a:r>
              <a:rPr lang="en-US" dirty="0" err="1"/>
              <a:t>documenten</a:t>
            </a:r>
            <a:r>
              <a:rPr lang="en-US" dirty="0"/>
              <a:t> </a:t>
            </a:r>
            <a:r>
              <a:rPr lang="en-US" dirty="0" err="1"/>
              <a:t>saven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embedded vectors in een vector database </a:t>
            </a:r>
          </a:p>
          <a:p>
            <a:endParaRPr lang="en-US" dirty="0"/>
          </a:p>
          <a:p>
            <a:r>
              <a:rPr lang="en-US" dirty="0"/>
              <a:t>Deze </a:t>
            </a:r>
            <a:r>
              <a:rPr lang="en-US" dirty="0" err="1"/>
              <a:t>documenten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dan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om de prompt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verrijken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het model </a:t>
            </a:r>
            <a:r>
              <a:rPr lang="en-US" dirty="0" err="1"/>
              <a:t>hier</a:t>
            </a:r>
            <a:r>
              <a:rPr lang="en-US" dirty="0"/>
              <a:t> ook mee </a:t>
            </a:r>
            <a:r>
              <a:rPr lang="en-US" dirty="0" err="1"/>
              <a:t>kan</a:t>
            </a:r>
            <a:r>
              <a:rPr lang="en-US" dirty="0"/>
              <a:t> werken</a:t>
            </a:r>
          </a:p>
          <a:p>
            <a:endParaRPr lang="en-US" dirty="0"/>
          </a:p>
          <a:p>
            <a:r>
              <a:rPr lang="en-US" dirty="0"/>
              <a:t>Er zijn </a:t>
            </a:r>
            <a:r>
              <a:rPr lang="en-US" dirty="0" err="1"/>
              <a:t>enkele</a:t>
            </a:r>
            <a:r>
              <a:rPr lang="en-US" dirty="0"/>
              <a:t> out of the box connectors </a:t>
            </a:r>
            <a:r>
              <a:rPr lang="en-US" dirty="0" err="1"/>
              <a:t>beschikbaar</a:t>
            </a:r>
            <a:r>
              <a:rPr lang="en-US" dirty="0"/>
              <a:t> 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2508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Mijn ervaring </a:t>
            </a:r>
            <a:r>
              <a:rPr lang="en-US" dirty="0" err="1"/>
              <a:t>heeft</a:t>
            </a:r>
            <a:r>
              <a:rPr lang="en-US" dirty="0"/>
              <a:t> me </a:t>
            </a:r>
            <a:r>
              <a:rPr lang="en-US" dirty="0" err="1"/>
              <a:t>geleerd</a:t>
            </a:r>
            <a:r>
              <a:rPr lang="en-US" dirty="0"/>
              <a:t> </a:t>
            </a:r>
            <a:r>
              <a:rPr lang="en-US" dirty="0" err="1"/>
              <a:t>dat</a:t>
            </a:r>
            <a:endParaRPr lang="en-US" dirty="0"/>
          </a:p>
          <a:p>
            <a:endParaRPr lang="en-US" dirty="0"/>
          </a:p>
          <a:p>
            <a:r>
              <a:rPr lang="en-US" dirty="0"/>
              <a:t>Het framework in early development is </a:t>
            </a:r>
          </a:p>
          <a:p>
            <a:r>
              <a:rPr lang="en-US" dirty="0"/>
              <a:t>de SDK </a:t>
            </a:r>
            <a:r>
              <a:rPr lang="en-US" dirty="0" err="1"/>
              <a:t>kan</a:t>
            </a:r>
            <a:r>
              <a:rPr lang="en-US" dirty="0"/>
              <a:t> nog </a:t>
            </a:r>
            <a:r>
              <a:rPr lang="en-US" dirty="0" err="1"/>
              <a:t>wijzigen</a:t>
            </a:r>
            <a:r>
              <a:rPr lang="en-US" dirty="0"/>
              <a:t> wat wilt zeggen </a:t>
            </a:r>
            <a:r>
              <a:rPr lang="en-US" dirty="0" err="1"/>
              <a:t>dat</a:t>
            </a:r>
            <a:r>
              <a:rPr lang="en-US" dirty="0"/>
              <a:t> je code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breken</a:t>
            </a:r>
            <a:r>
              <a:rPr lang="en-US" dirty="0"/>
              <a:t> met een version update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Preview packages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Alpha packages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Functionaliteit</a:t>
            </a:r>
            <a:r>
              <a:rPr lang="en-US" dirty="0"/>
              <a:t> in deze packages is marked </a:t>
            </a:r>
            <a:r>
              <a:rPr lang="en-US" dirty="0" err="1"/>
              <a:t>als</a:t>
            </a:r>
            <a:r>
              <a:rPr lang="en-US" dirty="0"/>
              <a:t> experimental 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supressen</a:t>
            </a:r>
            <a:r>
              <a:rPr lang="en-US" dirty="0"/>
              <a:t> in VS.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Omdat het vrij </a:t>
            </a:r>
            <a:r>
              <a:rPr lang="en-US" dirty="0" err="1"/>
              <a:t>nieuw</a:t>
            </a:r>
            <a:r>
              <a:rPr lang="en-US" dirty="0"/>
              <a:t> is </a:t>
            </a:r>
            <a:r>
              <a:rPr lang="en-US" dirty="0" err="1"/>
              <a:t>is</a:t>
            </a:r>
            <a:r>
              <a:rPr lang="en-US" dirty="0"/>
              <a:t> de </a:t>
            </a:r>
            <a:r>
              <a:rPr lang="en-US" dirty="0" err="1"/>
              <a:t>documentatie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voorbeelden</a:t>
            </a:r>
            <a:r>
              <a:rPr lang="en-US" dirty="0"/>
              <a:t> </a:t>
            </a:r>
            <a:r>
              <a:rPr lang="en-US" dirty="0" err="1"/>
              <a:t>gelimiteerd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 err="1"/>
              <a:t>Ondanks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ben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onder</a:t>
            </a:r>
            <a:r>
              <a:rPr lang="en-US" dirty="0"/>
              <a:t> de </a:t>
            </a:r>
            <a:r>
              <a:rPr lang="en-US" dirty="0" err="1"/>
              <a:t>indruk</a:t>
            </a:r>
            <a:r>
              <a:rPr lang="en-US" dirty="0"/>
              <a:t> van het framework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inderdaad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talen</a:t>
            </a:r>
            <a:r>
              <a:rPr lang="en-US" dirty="0"/>
              <a:t> zoals C# </a:t>
            </a:r>
            <a:r>
              <a:rPr lang="en-US" dirty="0" err="1"/>
              <a:t>combineren</a:t>
            </a:r>
            <a:r>
              <a:rPr lang="en-US" dirty="0"/>
              <a:t> met LLMs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Je </a:t>
            </a:r>
            <a:r>
              <a:rPr lang="en-US" dirty="0" err="1"/>
              <a:t>kan</a:t>
            </a:r>
            <a:r>
              <a:rPr lang="en-US" dirty="0"/>
              <a:t> libraries van </a:t>
            </a:r>
            <a:r>
              <a:rPr lang="en-US" dirty="0" err="1"/>
              <a:t>functionaliteit</a:t>
            </a:r>
            <a:r>
              <a:rPr lang="en-US" dirty="0"/>
              <a:t> </a:t>
            </a:r>
            <a:r>
              <a:rPr lang="en-US" dirty="0" err="1"/>
              <a:t>bouwen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die dan </a:t>
            </a:r>
            <a:r>
              <a:rPr lang="en-US" dirty="0" err="1"/>
              <a:t>combineren</a:t>
            </a:r>
            <a:r>
              <a:rPr lang="en-US" dirty="0"/>
              <a:t> met de </a:t>
            </a:r>
            <a:r>
              <a:rPr lang="en-US" dirty="0" err="1"/>
              <a:t>kracht</a:t>
            </a:r>
            <a:r>
              <a:rPr lang="en-US" dirty="0"/>
              <a:t> van planners om AI </a:t>
            </a:r>
            <a:r>
              <a:rPr lang="en-US" dirty="0" err="1"/>
              <a:t>applicaties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maken.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490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Lightweight AI framework developed by Microsoft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toestaat</a:t>
            </a:r>
            <a:r>
              <a:rPr lang="en-US" dirty="0"/>
              <a:t> om </a:t>
            </a:r>
            <a:r>
              <a:rPr lang="en-US" dirty="0" err="1"/>
              <a:t>makkelijk</a:t>
            </a:r>
            <a:r>
              <a:rPr lang="en-US" dirty="0"/>
              <a:t> LLMs in je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integreren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Abstraction:</a:t>
            </a:r>
          </a:p>
          <a:p>
            <a:r>
              <a:rPr lang="en-US" dirty="0"/>
              <a:t>Deze </a:t>
            </a:r>
            <a:r>
              <a:rPr lang="en-US" dirty="0" err="1"/>
              <a:t>abstractie</a:t>
            </a:r>
            <a:r>
              <a:rPr lang="en-US" dirty="0"/>
              <a:t> </a:t>
            </a:r>
            <a:r>
              <a:rPr lang="en-US" dirty="0" err="1"/>
              <a:t>laag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u toe om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modellen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zonder </a:t>
            </a:r>
            <a:r>
              <a:rPr lang="en-US" dirty="0" err="1"/>
              <a:t>enige</a:t>
            </a:r>
            <a:r>
              <a:rPr lang="en-US" dirty="0"/>
              <a:t> code </a:t>
            </a:r>
            <a:r>
              <a:rPr lang="en-US" dirty="0" err="1"/>
              <a:t>wijzigingen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Complex Implementations: </a:t>
            </a:r>
          </a:p>
          <a:p>
            <a:r>
              <a:rPr lang="en-US" dirty="0"/>
              <a:t>Door het </a:t>
            </a:r>
            <a:r>
              <a:rPr lang="en-US" dirty="0" err="1"/>
              <a:t>combineren</a:t>
            </a:r>
            <a:r>
              <a:rPr lang="en-US" dirty="0"/>
              <a:t> van plugins, planners </a:t>
            </a:r>
            <a:r>
              <a:rPr lang="en-US" dirty="0" err="1"/>
              <a:t>en</a:t>
            </a:r>
            <a:r>
              <a:rPr lang="en-US" dirty="0"/>
              <a:t> memories </a:t>
            </a:r>
            <a:r>
              <a:rPr lang="en-US" dirty="0" err="1"/>
              <a:t>kan</a:t>
            </a:r>
            <a:r>
              <a:rPr lang="en-US" dirty="0"/>
              <a:t> je op een </a:t>
            </a:r>
            <a:r>
              <a:rPr lang="en-US" dirty="0" err="1"/>
              <a:t>makkelijke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complexe</a:t>
            </a:r>
            <a:r>
              <a:rPr lang="en-US" dirty="0"/>
              <a:t> </a:t>
            </a:r>
            <a:r>
              <a:rPr lang="en-US" dirty="0" err="1"/>
              <a:t>zaken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implementeren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Easy To interact with own data:</a:t>
            </a:r>
          </a:p>
          <a:p>
            <a:r>
              <a:rPr lang="en-US" dirty="0"/>
              <a:t>Semantic kernel </a:t>
            </a:r>
            <a:r>
              <a:rPr lang="en-US" dirty="0" err="1"/>
              <a:t>staat</a:t>
            </a:r>
            <a:r>
              <a:rPr lang="en-US" dirty="0"/>
              <a:t> je toe om native functions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voeren</a:t>
            </a:r>
            <a:r>
              <a:rPr lang="en-US" dirty="0"/>
              <a:t> , </a:t>
            </a:r>
            <a:r>
              <a:rPr lang="en-US" dirty="0" err="1"/>
              <a:t>dus</a:t>
            </a:r>
            <a:r>
              <a:rPr lang="en-US" dirty="0"/>
              <a:t> je </a:t>
            </a:r>
            <a:r>
              <a:rPr lang="en-US" dirty="0" err="1"/>
              <a:t>kan</a:t>
            </a:r>
            <a:r>
              <a:rPr lang="en-US" dirty="0"/>
              <a:t> je eigen </a:t>
            </a:r>
            <a:r>
              <a:rPr lang="en-US" dirty="0" err="1"/>
              <a:t>restapi’s</a:t>
            </a:r>
            <a:r>
              <a:rPr lang="en-US" dirty="0"/>
              <a:t> </a:t>
            </a:r>
            <a:r>
              <a:rPr lang="en-US" dirty="0" err="1"/>
              <a:t>aanspreken</a:t>
            </a:r>
            <a:r>
              <a:rPr lang="en-US" dirty="0"/>
              <a:t> om data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/</a:t>
            </a:r>
            <a:r>
              <a:rPr lang="en-US" dirty="0" err="1"/>
              <a:t>saven</a:t>
            </a:r>
            <a:r>
              <a:rPr lang="en-US" dirty="0"/>
              <a:t> of </a:t>
            </a:r>
            <a:r>
              <a:rPr lang="en-US" dirty="0" err="1"/>
              <a:t>gebruik</a:t>
            </a:r>
            <a:r>
              <a:rPr lang="en-US" dirty="0"/>
              <a:t> maken van memories </a:t>
            </a:r>
          </a:p>
          <a:p>
            <a:endParaRPr lang="en-US" dirty="0"/>
          </a:p>
          <a:p>
            <a:r>
              <a:rPr lang="en-US" dirty="0"/>
              <a:t>De SDK is </a:t>
            </a:r>
            <a:r>
              <a:rPr lang="en-US" dirty="0" err="1"/>
              <a:t>beschikbaar</a:t>
            </a:r>
            <a:r>
              <a:rPr lang="en-US" dirty="0"/>
              <a:t> voor C#, Java,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24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 zijn 5 main </a:t>
            </a:r>
            <a:r>
              <a:rPr lang="en-US" dirty="0" err="1"/>
              <a:t>componenten</a:t>
            </a:r>
            <a:r>
              <a:rPr lang="en-US" dirty="0"/>
              <a:t> in Semantic kernel :</a:t>
            </a:r>
          </a:p>
          <a:p>
            <a:r>
              <a:rPr lang="en-US" dirty="0"/>
              <a:t>Kernel</a:t>
            </a:r>
          </a:p>
          <a:p>
            <a:r>
              <a:rPr lang="en-US" dirty="0"/>
              <a:t>Connector</a:t>
            </a:r>
          </a:p>
          <a:p>
            <a:r>
              <a:rPr lang="en-US" dirty="0"/>
              <a:t>Plugins</a:t>
            </a:r>
          </a:p>
          <a:p>
            <a:r>
              <a:rPr lang="en-US" dirty="0"/>
              <a:t>Planners</a:t>
            </a:r>
          </a:p>
          <a:p>
            <a:r>
              <a:rPr lang="en-US" dirty="0"/>
              <a:t>Memories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872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kernel is het centrum van </a:t>
            </a:r>
            <a:r>
              <a:rPr lang="en-US" dirty="0" err="1"/>
              <a:t>alles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registreren</a:t>
            </a:r>
            <a:r>
              <a:rPr lang="en-US" dirty="0"/>
              <a:t> we de AI services, Plugins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configuratie</a:t>
            </a:r>
            <a:r>
              <a:rPr lang="en-US" dirty="0"/>
              <a:t> zoals telemetry </a:t>
            </a:r>
            <a:r>
              <a:rPr lang="en-US" dirty="0" err="1"/>
              <a:t>en</a:t>
            </a:r>
            <a:r>
              <a:rPr lang="en-US" dirty="0"/>
              <a:t> logging die we </a:t>
            </a:r>
            <a:r>
              <a:rPr lang="en-US" dirty="0" err="1"/>
              <a:t>nodig</a:t>
            </a:r>
            <a:r>
              <a:rPr lang="en-US" dirty="0"/>
              <a:t> hebben om </a:t>
            </a:r>
            <a:r>
              <a:rPr lang="en-US" dirty="0" err="1"/>
              <a:t>onze</a:t>
            </a:r>
            <a:r>
              <a:rPr lang="en-US" dirty="0"/>
              <a:t> app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draaien</a:t>
            </a:r>
            <a:r>
              <a:rPr lang="en-US" dirty="0"/>
              <a:t>.</a:t>
            </a:r>
          </a:p>
          <a:p>
            <a:r>
              <a:rPr lang="en-US" dirty="0"/>
              <a:t>De kernel is ook </a:t>
            </a:r>
            <a:r>
              <a:rPr lang="en-US" dirty="0" err="1"/>
              <a:t>verantwoorderlijk</a:t>
            </a:r>
            <a:r>
              <a:rPr lang="en-US" dirty="0"/>
              <a:t> voor </a:t>
            </a:r>
            <a:r>
              <a:rPr lang="en-US" dirty="0" err="1"/>
              <a:t>orchestratie</a:t>
            </a:r>
            <a:r>
              <a:rPr lang="en-US" dirty="0"/>
              <a:t> 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het model een </a:t>
            </a:r>
            <a:r>
              <a:rPr lang="en-US" dirty="0" err="1"/>
              <a:t>executionplan</a:t>
            </a:r>
            <a:r>
              <a:rPr lang="en-US" dirty="0"/>
              <a:t> </a:t>
            </a:r>
            <a:r>
              <a:rPr lang="en-US" dirty="0" err="1"/>
              <a:t>terugstuurt</a:t>
            </a:r>
            <a:r>
              <a:rPr lang="en-US" dirty="0"/>
              <a:t> dan zal de kernel de </a:t>
            </a:r>
            <a:r>
              <a:rPr lang="en-US" dirty="0" err="1"/>
              <a:t>functies</a:t>
            </a:r>
            <a:r>
              <a:rPr lang="en-US" dirty="0"/>
              <a:t> die </a:t>
            </a:r>
            <a:r>
              <a:rPr lang="en-US" dirty="0" err="1"/>
              <a:t>nodig</a:t>
            </a:r>
            <a:r>
              <a:rPr lang="en-US" dirty="0"/>
              <a:t> zijn om </a:t>
            </a:r>
            <a:r>
              <a:rPr lang="en-US" dirty="0" err="1"/>
              <a:t>dat</a:t>
            </a:r>
            <a:r>
              <a:rPr lang="en-US" dirty="0"/>
              <a:t> plan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voeren</a:t>
            </a:r>
            <a:r>
              <a:rPr lang="en-US" dirty="0"/>
              <a:t> </a:t>
            </a:r>
            <a:r>
              <a:rPr lang="en-US" dirty="0" err="1"/>
              <a:t>executen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Bv</a:t>
            </a:r>
            <a:r>
              <a:rPr lang="en-US" dirty="0"/>
              <a:t>: prompts die we sturen naar het model </a:t>
            </a:r>
            <a:r>
              <a:rPr lang="en-US" dirty="0" err="1"/>
              <a:t>gaan</a:t>
            </a:r>
            <a:r>
              <a:rPr lang="en-US" dirty="0"/>
              <a:t> altijd via de kernel:</a:t>
            </a:r>
          </a:p>
          <a:p>
            <a:pPr marL="228600" indent="-228600">
              <a:buAutoNum type="arabicPeriod"/>
            </a:pPr>
            <a:r>
              <a:rPr lang="en-US" dirty="0"/>
              <a:t>Kernel </a:t>
            </a:r>
            <a:r>
              <a:rPr lang="en-US" dirty="0" err="1"/>
              <a:t>selecteert</a:t>
            </a:r>
            <a:r>
              <a:rPr lang="en-US" dirty="0"/>
              <a:t> de AI service naar wie we </a:t>
            </a:r>
            <a:r>
              <a:rPr lang="en-US" dirty="0" err="1"/>
              <a:t>gaan</a:t>
            </a:r>
            <a:r>
              <a:rPr lang="en-US" dirty="0"/>
              <a:t> sturen</a:t>
            </a:r>
          </a:p>
          <a:p>
            <a:pPr marL="228600" indent="-228600">
              <a:buAutoNum type="arabicPeriod"/>
            </a:pPr>
            <a:r>
              <a:rPr lang="en-US" dirty="0"/>
              <a:t>Prompt </a:t>
            </a:r>
            <a:r>
              <a:rPr lang="en-US" dirty="0" err="1"/>
              <a:t>opbouwen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hand van de prompt template</a:t>
            </a:r>
          </a:p>
          <a:p>
            <a:pPr marL="228600" indent="-228600">
              <a:buAutoNum type="arabicPeriod"/>
            </a:pPr>
            <a:r>
              <a:rPr lang="en-US" dirty="0"/>
              <a:t>Prompt sturen naar de AI service</a:t>
            </a:r>
          </a:p>
          <a:p>
            <a:pPr marL="228600" indent="-228600">
              <a:buAutoNum type="arabicPeriod"/>
            </a:pPr>
            <a:r>
              <a:rPr lang="en-US" dirty="0"/>
              <a:t>AI service </a:t>
            </a:r>
            <a:r>
              <a:rPr lang="en-US" dirty="0" err="1"/>
              <a:t>formuleert</a:t>
            </a:r>
            <a:r>
              <a:rPr lang="en-US" dirty="0"/>
              <a:t> een </a:t>
            </a:r>
            <a:r>
              <a:rPr lang="en-US" dirty="0" err="1"/>
              <a:t>antwoord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Antwoord word </a:t>
            </a:r>
            <a:r>
              <a:rPr lang="en-US" dirty="0" err="1"/>
              <a:t>geparsed</a:t>
            </a:r>
            <a:r>
              <a:rPr lang="en-US" dirty="0"/>
              <a:t> in Kernel </a:t>
            </a:r>
          </a:p>
          <a:p>
            <a:pPr marL="228600" indent="-228600">
              <a:buAutoNum type="arabicPeriod"/>
            </a:pPr>
            <a:r>
              <a:rPr lang="en-US" dirty="0"/>
              <a:t>Antwoord word </a:t>
            </a:r>
            <a:r>
              <a:rPr lang="en-US" dirty="0" err="1"/>
              <a:t>teruggegeven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applicatie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520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Connectors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connecteren</a:t>
            </a:r>
            <a:r>
              <a:rPr lang="en-US" dirty="0"/>
              <a:t> met de AI models of met vector databases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gebruik</a:t>
            </a:r>
            <a:r>
              <a:rPr lang="en-US" dirty="0"/>
              <a:t> wilt maken van Memories.</a:t>
            </a:r>
          </a:p>
          <a:p>
            <a:endParaRPr lang="en-US" dirty="0"/>
          </a:p>
          <a:p>
            <a:r>
              <a:rPr lang="en-US" dirty="0"/>
              <a:t>Er zijn </a:t>
            </a:r>
            <a:r>
              <a:rPr lang="en-US" dirty="0" err="1"/>
              <a:t>enkele</a:t>
            </a:r>
            <a:r>
              <a:rPr lang="en-US" dirty="0"/>
              <a:t> out of the box connectors </a:t>
            </a:r>
            <a:r>
              <a:rPr lang="en-US" dirty="0" err="1"/>
              <a:t>beschikbaar</a:t>
            </a:r>
            <a:r>
              <a:rPr lang="en-US" dirty="0"/>
              <a:t> voor </a:t>
            </a:r>
            <a:r>
              <a:rPr lang="en-US" dirty="0" err="1"/>
              <a:t>modellen</a:t>
            </a:r>
            <a:r>
              <a:rPr lang="en-US" dirty="0"/>
              <a:t> van OpenAI, Azure OpenAI </a:t>
            </a:r>
            <a:r>
              <a:rPr lang="en-US" dirty="0" err="1"/>
              <a:t>en</a:t>
            </a:r>
            <a:r>
              <a:rPr lang="en-US" dirty="0"/>
              <a:t> hugging face.</a:t>
            </a:r>
          </a:p>
          <a:p>
            <a:endParaRPr lang="en-US" dirty="0"/>
          </a:p>
          <a:p>
            <a:r>
              <a:rPr lang="en-US" dirty="0"/>
              <a:t>Door deze connectors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abstractie</a:t>
            </a:r>
            <a:r>
              <a:rPr lang="en-US" dirty="0"/>
              <a:t> </a:t>
            </a:r>
            <a:r>
              <a:rPr lang="en-US" dirty="0" err="1"/>
              <a:t>laag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semantic kernel u </a:t>
            </a:r>
            <a:r>
              <a:rPr lang="en-US" dirty="0" err="1"/>
              <a:t>bied</a:t>
            </a:r>
            <a:r>
              <a:rPr lang="en-US" dirty="0"/>
              <a:t> , </a:t>
            </a:r>
            <a:r>
              <a:rPr lang="en-US" dirty="0" err="1"/>
              <a:t>kan</a:t>
            </a:r>
            <a:r>
              <a:rPr lang="en-US" dirty="0"/>
              <a:t> er </a:t>
            </a:r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geswitched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van </a:t>
            </a:r>
            <a:r>
              <a:rPr lang="en-US" dirty="0" err="1"/>
              <a:t>modellen</a:t>
            </a:r>
            <a:r>
              <a:rPr lang="en-US" dirty="0"/>
              <a:t>, zelfs van andere </a:t>
            </a:r>
            <a:r>
              <a:rPr lang="en-US" dirty="0" err="1"/>
              <a:t>bedrijven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Door het </a:t>
            </a:r>
            <a:r>
              <a:rPr lang="en-US" dirty="0" err="1"/>
              <a:t>registreren</a:t>
            </a:r>
            <a:r>
              <a:rPr lang="en-US" dirty="0"/>
              <a:t> van een connector </a:t>
            </a:r>
            <a:r>
              <a:rPr lang="en-US" dirty="0" err="1"/>
              <a:t>kan</a:t>
            </a:r>
            <a:r>
              <a:rPr lang="en-US" dirty="0"/>
              <a:t> je eigenlijk </a:t>
            </a:r>
            <a:r>
              <a:rPr lang="en-US" dirty="0" err="1"/>
              <a:t>bepaalde</a:t>
            </a:r>
            <a:r>
              <a:rPr lang="en-US" dirty="0"/>
              <a:t> services </a:t>
            </a:r>
            <a:r>
              <a:rPr lang="en-US" dirty="0" err="1"/>
              <a:t>exposen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Zoals: </a:t>
            </a:r>
          </a:p>
          <a:p>
            <a:r>
              <a:rPr lang="en-US" dirty="0"/>
              <a:t>Chat service</a:t>
            </a:r>
          </a:p>
          <a:p>
            <a:r>
              <a:rPr lang="en-US" dirty="0" err="1"/>
              <a:t>TextToImageService</a:t>
            </a:r>
            <a:endParaRPr lang="en-US" dirty="0"/>
          </a:p>
          <a:p>
            <a:r>
              <a:rPr lang="en-US" dirty="0" err="1"/>
              <a:t>ImageToTextService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4068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Plugins zijn de </a:t>
            </a:r>
            <a:r>
              <a:rPr lang="en-US" dirty="0" err="1"/>
              <a:t>belangrijkste</a:t>
            </a:r>
            <a:r>
              <a:rPr lang="en-US" dirty="0"/>
              <a:t> </a:t>
            </a:r>
            <a:r>
              <a:rPr lang="en-US" dirty="0" err="1"/>
              <a:t>componenten</a:t>
            </a:r>
            <a:r>
              <a:rPr lang="en-US" dirty="0"/>
              <a:t> van semantic kernel.</a:t>
            </a:r>
          </a:p>
          <a:p>
            <a:endParaRPr lang="en-US" dirty="0"/>
          </a:p>
          <a:p>
            <a:r>
              <a:rPr lang="en-US" dirty="0"/>
              <a:t>Plugins zijn </a:t>
            </a:r>
            <a:r>
              <a:rPr lang="en-US" dirty="0" err="1"/>
              <a:t>groeperingen</a:t>
            </a:r>
            <a:r>
              <a:rPr lang="en-US" dirty="0"/>
              <a:t> van </a:t>
            </a:r>
            <a:r>
              <a:rPr lang="en-US" dirty="0" err="1"/>
              <a:t>functionaliteiten</a:t>
            </a:r>
            <a:r>
              <a:rPr lang="en-US" dirty="0"/>
              <a:t> die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registreren</a:t>
            </a:r>
            <a:r>
              <a:rPr lang="en-US" dirty="0"/>
              <a:t> in de kernel.</a:t>
            </a:r>
          </a:p>
          <a:p>
            <a:endParaRPr lang="en-US" dirty="0"/>
          </a:p>
          <a:p>
            <a:r>
              <a:rPr lang="en-US" dirty="0"/>
              <a:t>Plugins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bestaan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zowel</a:t>
            </a:r>
            <a:r>
              <a:rPr lang="en-US" dirty="0"/>
              <a:t> Prompts (Semantic functions) </a:t>
            </a:r>
            <a:r>
              <a:rPr lang="en-US" dirty="0" err="1"/>
              <a:t>en</a:t>
            </a:r>
            <a:r>
              <a:rPr lang="en-US" dirty="0"/>
              <a:t> Native functions =&gt; sevves daar </a:t>
            </a:r>
            <a:r>
              <a:rPr lang="en-US" dirty="0" err="1"/>
              <a:t>meer</a:t>
            </a:r>
            <a:r>
              <a:rPr lang="en-US" dirty="0"/>
              <a:t> over.</a:t>
            </a:r>
          </a:p>
          <a:p>
            <a:endParaRPr lang="en-US" dirty="0"/>
          </a:p>
          <a:p>
            <a:r>
              <a:rPr lang="en-US" dirty="0"/>
              <a:t>Er zijn ook </a:t>
            </a:r>
            <a:r>
              <a:rPr lang="en-US" dirty="0" err="1"/>
              <a:t>enkele</a:t>
            </a:r>
            <a:r>
              <a:rPr lang="en-US" dirty="0"/>
              <a:t> out of the box plugins </a:t>
            </a:r>
            <a:r>
              <a:rPr lang="en-US" dirty="0" err="1"/>
              <a:t>beschikbaar</a:t>
            </a:r>
            <a:r>
              <a:rPr lang="en-US" dirty="0"/>
              <a:t> zoals: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 err="1"/>
              <a:t>Samenvatten</a:t>
            </a:r>
            <a:r>
              <a:rPr lang="en-US" dirty="0"/>
              <a:t> van </a:t>
            </a:r>
            <a:r>
              <a:rPr lang="en-US" dirty="0" err="1"/>
              <a:t>gesprek</a:t>
            </a:r>
            <a:endParaRPr lang="en-US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Lezen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schrijven</a:t>
            </a:r>
            <a:r>
              <a:rPr lang="en-US" dirty="0"/>
              <a:t> naar filesystem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Api’s </a:t>
            </a:r>
            <a:r>
              <a:rPr lang="en-US" dirty="0" err="1"/>
              <a:t>callen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501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Hier</a:t>
            </a:r>
            <a:r>
              <a:rPr lang="en-US" dirty="0"/>
              <a:t> een </a:t>
            </a:r>
            <a:r>
              <a:rPr lang="en-US" dirty="0" err="1"/>
              <a:t>voorbeeld</a:t>
            </a:r>
            <a:r>
              <a:rPr lang="en-US" dirty="0"/>
              <a:t> van een plugin, eigenlijk </a:t>
            </a:r>
            <a:r>
              <a:rPr lang="en-US" dirty="0" err="1"/>
              <a:t>degene</a:t>
            </a:r>
            <a:r>
              <a:rPr lang="en-US" dirty="0"/>
              <a:t> die we deze </a:t>
            </a:r>
            <a:r>
              <a:rPr lang="en-US" dirty="0" err="1"/>
              <a:t>sessie</a:t>
            </a:r>
            <a:r>
              <a:rPr lang="en-US" dirty="0"/>
              <a:t> zelf </a:t>
            </a:r>
            <a:r>
              <a:rPr lang="en-US" dirty="0" err="1"/>
              <a:t>gaan</a:t>
            </a:r>
            <a:r>
              <a:rPr lang="en-US" dirty="0"/>
              <a:t> maken </a:t>
            </a:r>
          </a:p>
          <a:p>
            <a:endParaRPr lang="en-US" dirty="0"/>
          </a:p>
          <a:p>
            <a:r>
              <a:rPr lang="en-US" dirty="0"/>
              <a:t>Deze plugin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zowel</a:t>
            </a:r>
            <a:r>
              <a:rPr lang="en-US" dirty="0"/>
              <a:t> semantic functions </a:t>
            </a:r>
            <a:r>
              <a:rPr lang="en-US" dirty="0" err="1"/>
              <a:t>als</a:t>
            </a:r>
            <a:r>
              <a:rPr lang="en-US" dirty="0"/>
              <a:t> native functions.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8803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functions (prompts) zijn eigenlijk </a:t>
            </a:r>
            <a:r>
              <a:rPr lang="en-US" dirty="0" err="1"/>
              <a:t>functies</a:t>
            </a:r>
            <a:r>
              <a:rPr lang="en-US" dirty="0"/>
              <a:t> die </a:t>
            </a:r>
            <a:r>
              <a:rPr lang="en-US" dirty="0" err="1"/>
              <a:t>natuurlijke</a:t>
            </a:r>
            <a:r>
              <a:rPr lang="en-US" dirty="0"/>
              <a:t> taal </a:t>
            </a:r>
            <a:r>
              <a:rPr lang="en-US" dirty="0" err="1"/>
              <a:t>als</a:t>
            </a:r>
            <a:r>
              <a:rPr lang="en-US" dirty="0"/>
              <a:t> input </a:t>
            </a:r>
            <a:r>
              <a:rPr lang="en-US" dirty="0" err="1"/>
              <a:t>verwachten</a:t>
            </a:r>
            <a:r>
              <a:rPr lang="en-US" dirty="0"/>
              <a:t> die dan </a:t>
            </a:r>
            <a:r>
              <a:rPr lang="en-US" dirty="0" err="1"/>
              <a:t>doorgestuurd</a:t>
            </a:r>
            <a:r>
              <a:rPr lang="en-US" dirty="0"/>
              <a:t> word naar het LLM </a:t>
            </a:r>
            <a:r>
              <a:rPr lang="en-US" dirty="0" err="1"/>
              <a:t>en</a:t>
            </a:r>
            <a:r>
              <a:rPr lang="en-US" dirty="0"/>
              <a:t> die een </a:t>
            </a:r>
            <a:r>
              <a:rPr lang="en-US" dirty="0" err="1"/>
              <a:t>antwoord</a:t>
            </a:r>
            <a:r>
              <a:rPr lang="en-US" dirty="0"/>
              <a:t> terug stuurt.</a:t>
            </a:r>
          </a:p>
          <a:p>
            <a:r>
              <a:rPr lang="en-US" dirty="0"/>
              <a:t>Als je ooit eens met chat GPT </a:t>
            </a:r>
            <a:r>
              <a:rPr lang="en-US" dirty="0" err="1"/>
              <a:t>gepraat</a:t>
            </a:r>
            <a:r>
              <a:rPr lang="en-US" dirty="0"/>
              <a:t> hebt dan zijn alle dingen die </a:t>
            </a:r>
            <a:r>
              <a:rPr lang="en-US" dirty="0" err="1"/>
              <a:t>jij</a:t>
            </a:r>
            <a:r>
              <a:rPr lang="en-US" dirty="0"/>
              <a:t> </a:t>
            </a:r>
            <a:r>
              <a:rPr lang="en-US" dirty="0" err="1"/>
              <a:t>verstuurd</a:t>
            </a:r>
            <a:r>
              <a:rPr lang="en-US" dirty="0"/>
              <a:t> hebt een ‘prompt’</a:t>
            </a:r>
          </a:p>
          <a:p>
            <a:endParaRPr lang="en-US" dirty="0"/>
          </a:p>
          <a:p>
            <a:r>
              <a:rPr lang="en-US" dirty="0"/>
              <a:t>Deze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voor text </a:t>
            </a:r>
            <a:r>
              <a:rPr lang="en-US" dirty="0" err="1"/>
              <a:t>generatie</a:t>
            </a:r>
            <a:r>
              <a:rPr lang="en-US" dirty="0"/>
              <a:t>, </a:t>
            </a:r>
            <a:r>
              <a:rPr lang="en-US" dirty="0" err="1"/>
              <a:t>samenvattingen</a:t>
            </a:r>
            <a:r>
              <a:rPr lang="en-US" dirty="0"/>
              <a:t>, analyses van </a:t>
            </a:r>
            <a:r>
              <a:rPr lang="en-US" dirty="0" err="1"/>
              <a:t>texten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beantwoorden</a:t>
            </a:r>
            <a:r>
              <a:rPr lang="en-US" dirty="0"/>
              <a:t> van vragen.</a:t>
            </a:r>
          </a:p>
          <a:p>
            <a:endParaRPr lang="en-US" dirty="0"/>
          </a:p>
          <a:p>
            <a:r>
              <a:rPr lang="en-US" dirty="0"/>
              <a:t>Deze prompts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getemplate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we er parameters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meegeven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ze </a:t>
            </a:r>
            <a:r>
              <a:rPr lang="en-US" dirty="0" err="1"/>
              <a:t>herbruikt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Semantic functions </a:t>
            </a:r>
            <a:r>
              <a:rPr lang="en-US" dirty="0" err="1"/>
              <a:t>bestaan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2 files:</a:t>
            </a:r>
          </a:p>
          <a:p>
            <a:endParaRPr lang="en-US" dirty="0"/>
          </a:p>
          <a:p>
            <a:r>
              <a:rPr lang="en-US" b="1" dirty="0"/>
              <a:t>Prompt template </a:t>
            </a:r>
            <a:r>
              <a:rPr lang="en-US" dirty="0"/>
              <a:t>=&gt;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prompt die we </a:t>
            </a:r>
            <a:r>
              <a:rPr lang="en-US" dirty="0" err="1"/>
              <a:t>effectief</a:t>
            </a:r>
            <a:r>
              <a:rPr lang="en-US" dirty="0"/>
              <a:t> naar het model </a:t>
            </a:r>
            <a:r>
              <a:rPr lang="en-US" dirty="0" err="1"/>
              <a:t>gaan</a:t>
            </a:r>
            <a:r>
              <a:rPr lang="en-US" dirty="0"/>
              <a:t> sturen</a:t>
            </a:r>
          </a:p>
          <a:p>
            <a:endParaRPr lang="en-US" dirty="0"/>
          </a:p>
          <a:p>
            <a:r>
              <a:rPr lang="en-US" b="1" dirty="0"/>
              <a:t>Execution configuration </a:t>
            </a:r>
            <a:r>
              <a:rPr lang="en-US" dirty="0"/>
              <a:t>=&gt; </a:t>
            </a:r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configuratie</a:t>
            </a:r>
            <a:r>
              <a:rPr lang="en-US" dirty="0"/>
              <a:t> voor het model EN de </a:t>
            </a:r>
            <a:r>
              <a:rPr lang="en-US" dirty="0" err="1"/>
              <a:t>beschrijving</a:t>
            </a:r>
            <a:r>
              <a:rPr lang="en-US" dirty="0"/>
              <a:t> van 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input/output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11FE0-0C6F-4FB0-B5C2-2370DEF2876C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39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C293-E420-0E5C-0CD7-9A01019C2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01353-833B-C2FA-B034-7D07168F7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B9CC2-7081-B317-EF9B-DF346B5B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1C05A-F68A-9618-1A81-250F582DC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9098D-09B0-C4A2-BD95-BE575E5B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0073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2975-A01A-83A2-7FA0-0A6EF5B2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61296-DCDE-FAA0-7F49-2E87AC3C7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A2610-98DB-0BAA-62DA-687C9B65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3142A-CEAF-5498-3E1B-24310D5C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8BB3C-BF50-76DA-7526-51BCECB9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62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F46930-723A-13E0-34D7-9F1EBDE96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4ACC1-882A-5DA1-CB96-59FA92324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AEEA-C38C-C038-90C0-00D6FF0C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9FBCB-FBEE-50C7-F13F-226A163F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93C92-F27F-AC3E-4662-659E4DE2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603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5F46DFB-DEC5-FA87-1A68-65FD89E4A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7969" y="-4233"/>
            <a:ext cx="10714030" cy="6395446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0EE1B70-9BBA-9F31-A14A-7C50DBFF7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1352"/>
            <a:ext cx="8842665" cy="6162262"/>
          </a:xfrm>
          <a:prstGeom prst="rect">
            <a:avLst/>
          </a:prstGeom>
          <a:gradFill>
            <a:gsLst>
              <a:gs pos="0">
                <a:schemeClr val="accent6"/>
              </a:gs>
              <a:gs pos="14000">
                <a:srgbClr val="892890"/>
              </a:gs>
              <a:gs pos="50000">
                <a:srgbClr val="CF022B"/>
              </a:gs>
              <a:gs pos="78000">
                <a:srgbClr val="FFB15D"/>
              </a:gs>
              <a:gs pos="95000">
                <a:srgbClr val="FFB15D">
                  <a:alpha val="0"/>
                </a:srgbClr>
              </a:gs>
            </a:gsLst>
            <a:lin ang="1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hangingPunct="1">
              <a:spcBef>
                <a:spcPts val="0"/>
              </a:spcBef>
            </a:pPr>
            <a:endParaRPr lang="nl-BE" sz="1800" kern="1200" dirty="0">
              <a:solidFill>
                <a:srgbClr val="EEEEE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070D3BA-287F-DFC9-6318-26B01123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5683" y="-271444"/>
            <a:ext cx="4818347" cy="6422477"/>
          </a:xfrm>
          <a:prstGeom prst="rect">
            <a:avLst/>
          </a:prstGeom>
          <a:effectLst/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3109460-A34D-8D0C-9DEC-4C85E854F187}"/>
              </a:ext>
            </a:extLst>
          </p:cNvPr>
          <p:cNvSpPr txBox="1"/>
          <p:nvPr userDrawn="1"/>
        </p:nvSpPr>
        <p:spPr>
          <a:xfrm>
            <a:off x="539262" y="6682154"/>
            <a:ext cx="10265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rtlCol="0">
            <a:spAutoFit/>
          </a:bodyPr>
          <a:lstStyle/>
          <a:p>
            <a:pPr algn="l"/>
            <a:endParaRPr lang="nl-BE" dirty="0">
              <a:gradFill flip="none" rotWithShape="1">
                <a:gsLst>
                  <a:gs pos="39000">
                    <a:schemeClr val="accent3"/>
                  </a:gs>
                  <a:gs pos="10000">
                    <a:srgbClr val="8D2B8C"/>
                  </a:gs>
                  <a:gs pos="78000">
                    <a:schemeClr val="accent4">
                      <a:lumMod val="60000"/>
                      <a:lumOff val="40000"/>
                    </a:schemeClr>
                  </a:gs>
                </a:gsLst>
                <a:lin ang="7800000" scaled="0"/>
              </a:gradFill>
            </a:endParaRPr>
          </a:p>
        </p:txBody>
      </p:sp>
      <p:cxnSp>
        <p:nvCxnSpPr>
          <p:cNvPr id="7" name="Connecteur droit 5">
            <a:extLst>
              <a:ext uri="{FF2B5EF4-FFF2-40B4-BE49-F238E27FC236}">
                <a16:creationId xmlns:a16="http://schemas.microsoft.com/office/drawing/2014/main" id="{D60BF8EC-1300-1C31-FE1F-A6CB7CD01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23577" y="3847030"/>
            <a:ext cx="461241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6BA1589E-2DA4-F3F9-E6BA-3A7EA48CA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226" y="889261"/>
            <a:ext cx="5835650" cy="2619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PowerPoint </a:t>
            </a:r>
            <a:br>
              <a:rPr lang="nl-NL" dirty="0"/>
            </a:br>
            <a:r>
              <a:rPr lang="nl-NL" dirty="0"/>
              <a:t>3 </a:t>
            </a:r>
            <a:r>
              <a:rPr lang="nl-NL" dirty="0" err="1"/>
              <a:t>lines</a:t>
            </a:r>
            <a:endParaRPr lang="nl-NL" dirty="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332D2D13-CE7B-4E43-6E39-7762EADF05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0226" y="4309104"/>
            <a:ext cx="5835650" cy="38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13" name="Rechthoek 10">
            <a:extLst>
              <a:ext uri="{FF2B5EF4-FFF2-40B4-BE49-F238E27FC236}">
                <a16:creationId xmlns:a16="http://schemas.microsoft.com/office/drawing/2014/main" id="{1547F766-A1BF-17BA-37A2-8BC075F50CEE}"/>
              </a:ext>
            </a:extLst>
          </p:cNvPr>
          <p:cNvSpPr/>
          <p:nvPr userDrawn="1"/>
        </p:nvSpPr>
        <p:spPr>
          <a:xfrm>
            <a:off x="0" y="6140593"/>
            <a:ext cx="12196382" cy="717408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hangingPunct="1">
              <a:spcBef>
                <a:spcPts val="0"/>
              </a:spcBef>
            </a:pPr>
            <a:endParaRPr lang="nl-BE" sz="1800" kern="1200" dirty="0">
              <a:solidFill>
                <a:srgbClr val="EEEEED"/>
              </a:solidFill>
              <a:latin typeface="Tahoma"/>
            </a:endParaRPr>
          </a:p>
        </p:txBody>
      </p:sp>
      <p:pic>
        <p:nvPicPr>
          <p:cNvPr id="20" name="logo tobania" descr="Tobania logo">
            <a:extLst>
              <a:ext uri="{FF2B5EF4-FFF2-40B4-BE49-F238E27FC236}">
                <a16:creationId xmlns:a16="http://schemas.microsoft.com/office/drawing/2014/main" id="{FBA31A13-6E08-7D03-F190-F96A25DA3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21" y="6285648"/>
            <a:ext cx="523436" cy="449872"/>
          </a:xfrm>
          <a:prstGeom prst="rect">
            <a:avLst/>
          </a:prstGeom>
        </p:spPr>
      </p:pic>
      <p:pic>
        <p:nvPicPr>
          <p:cNvPr id="23" name="logo ordina" descr="Ordina logo">
            <a:extLst>
              <a:ext uri="{FF2B5EF4-FFF2-40B4-BE49-F238E27FC236}">
                <a16:creationId xmlns:a16="http://schemas.microsoft.com/office/drawing/2014/main" id="{177C75AD-B321-3C46-BCED-E8CA65A2E1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04" y="6394302"/>
            <a:ext cx="1044326" cy="318193"/>
          </a:xfrm>
          <a:prstGeom prst="rect">
            <a:avLst/>
          </a:prstGeom>
        </p:spPr>
      </p:pic>
      <p:pic>
        <p:nvPicPr>
          <p:cNvPr id="24" name="logo sopra steria" descr="SOPRA STERIA logo">
            <a:extLst>
              <a:ext uri="{FF2B5EF4-FFF2-40B4-BE49-F238E27FC236}">
                <a16:creationId xmlns:a16="http://schemas.microsoft.com/office/drawing/2014/main" id="{77B9DCE6-CED9-A977-6E92-D407CB75CA8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93" y="6428262"/>
            <a:ext cx="1273419" cy="161873"/>
          </a:xfrm>
          <a:prstGeom prst="rect">
            <a:avLst/>
          </a:prstGeom>
        </p:spPr>
      </p:pic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435859E7-3666-7CBF-106C-53DB57B3DDB8}"/>
              </a:ext>
            </a:extLst>
          </p:cNvPr>
          <p:cNvCxnSpPr/>
          <p:nvPr userDrawn="1"/>
        </p:nvCxnSpPr>
        <p:spPr>
          <a:xfrm>
            <a:off x="9477917" y="6406131"/>
            <a:ext cx="0" cy="181155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D0D587BC-4CD0-4171-BA27-9472530ED205}"/>
              </a:ext>
            </a:extLst>
          </p:cNvPr>
          <p:cNvCxnSpPr/>
          <p:nvPr userDrawn="1"/>
        </p:nvCxnSpPr>
        <p:spPr>
          <a:xfrm>
            <a:off x="10913425" y="6406131"/>
            <a:ext cx="0" cy="181155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Afbeelding 26" descr="The world is how we shape it">
            <a:extLst>
              <a:ext uri="{FF2B5EF4-FFF2-40B4-BE49-F238E27FC236}">
                <a16:creationId xmlns:a16="http://schemas.microsoft.com/office/drawing/2014/main" id="{538C0835-C673-1424-7423-7304A947E7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6" y="6475924"/>
            <a:ext cx="2081592" cy="1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9452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bg>
      <p:bgPr>
        <a:gradFill>
          <a:gsLst>
            <a:gs pos="0">
              <a:schemeClr val="accent6"/>
            </a:gs>
            <a:gs pos="14000">
              <a:srgbClr val="892890"/>
            </a:gs>
            <a:gs pos="50000">
              <a:srgbClr val="CF022B"/>
            </a:gs>
            <a:gs pos="90000">
              <a:srgbClr val="F89956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9">
            <a:extLst>
              <a:ext uri="{FF2B5EF4-FFF2-40B4-BE49-F238E27FC236}">
                <a16:creationId xmlns:a16="http://schemas.microsoft.com/office/drawing/2014/main" id="{5ED2DFE0-1075-CCD0-542A-8C6CEFF911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1833" y="3468139"/>
            <a:ext cx="2081592" cy="3122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nl-NL" dirty="0"/>
              <a:t>Name</a:t>
            </a:r>
          </a:p>
        </p:txBody>
      </p:sp>
      <p:sp>
        <p:nvSpPr>
          <p:cNvPr id="9" name="Rechthoek 10">
            <a:extLst>
              <a:ext uri="{FF2B5EF4-FFF2-40B4-BE49-F238E27FC236}">
                <a16:creationId xmlns:a16="http://schemas.microsoft.com/office/drawing/2014/main" id="{CD39F787-44C3-602E-CF66-CD72EBD8D680}"/>
              </a:ext>
            </a:extLst>
          </p:cNvPr>
          <p:cNvSpPr/>
          <p:nvPr userDrawn="1"/>
        </p:nvSpPr>
        <p:spPr>
          <a:xfrm>
            <a:off x="0" y="6140593"/>
            <a:ext cx="12196382" cy="717408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hangingPunct="1">
              <a:spcBef>
                <a:spcPts val="0"/>
              </a:spcBef>
            </a:pPr>
            <a:endParaRPr lang="nl-BE" sz="1800" kern="1200" dirty="0">
              <a:solidFill>
                <a:srgbClr val="EEEEED"/>
              </a:solidFill>
              <a:latin typeface="Tahoma"/>
            </a:endParaRPr>
          </a:p>
        </p:txBody>
      </p:sp>
      <p:pic>
        <p:nvPicPr>
          <p:cNvPr id="10" name="logo tobania" descr="Tobania logo">
            <a:extLst>
              <a:ext uri="{FF2B5EF4-FFF2-40B4-BE49-F238E27FC236}">
                <a16:creationId xmlns:a16="http://schemas.microsoft.com/office/drawing/2014/main" id="{4F65E790-F04B-CA06-D539-84F2DCBF8F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21" y="6285648"/>
            <a:ext cx="523436" cy="449872"/>
          </a:xfrm>
          <a:prstGeom prst="rect">
            <a:avLst/>
          </a:prstGeom>
        </p:spPr>
      </p:pic>
      <p:pic>
        <p:nvPicPr>
          <p:cNvPr id="11" name="logo ordina" descr="Ordina logo">
            <a:extLst>
              <a:ext uri="{FF2B5EF4-FFF2-40B4-BE49-F238E27FC236}">
                <a16:creationId xmlns:a16="http://schemas.microsoft.com/office/drawing/2014/main" id="{A65D612E-5D4E-0527-C53B-037CE54156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04" y="6394302"/>
            <a:ext cx="1044326" cy="318193"/>
          </a:xfrm>
          <a:prstGeom prst="rect">
            <a:avLst/>
          </a:prstGeom>
        </p:spPr>
      </p:pic>
      <p:pic>
        <p:nvPicPr>
          <p:cNvPr id="12" name="logo sopra steria" descr="SOPRA STERIA logo">
            <a:extLst>
              <a:ext uri="{FF2B5EF4-FFF2-40B4-BE49-F238E27FC236}">
                <a16:creationId xmlns:a16="http://schemas.microsoft.com/office/drawing/2014/main" id="{2EB2F7AB-8A8F-B243-B6AE-36B798E10E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93" y="6428262"/>
            <a:ext cx="1273419" cy="161873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634F6E7E-F6C7-9753-71EF-766DD758B405}"/>
              </a:ext>
            </a:extLst>
          </p:cNvPr>
          <p:cNvCxnSpPr/>
          <p:nvPr userDrawn="1"/>
        </p:nvCxnSpPr>
        <p:spPr>
          <a:xfrm>
            <a:off x="9477917" y="6406131"/>
            <a:ext cx="0" cy="181155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289F728-9544-030E-FC41-DE4ABC3169A6}"/>
              </a:ext>
            </a:extLst>
          </p:cNvPr>
          <p:cNvCxnSpPr/>
          <p:nvPr userDrawn="1"/>
        </p:nvCxnSpPr>
        <p:spPr>
          <a:xfrm>
            <a:off x="10913425" y="6406131"/>
            <a:ext cx="0" cy="181155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Afbeelding 14" descr="The world is how we shape it">
            <a:extLst>
              <a:ext uri="{FF2B5EF4-FFF2-40B4-BE49-F238E27FC236}">
                <a16:creationId xmlns:a16="http://schemas.microsoft.com/office/drawing/2014/main" id="{3D61E844-C898-12CD-A0E5-96A7914E21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6" y="6475924"/>
            <a:ext cx="2081592" cy="135897"/>
          </a:xfrm>
          <a:prstGeom prst="rect">
            <a:avLst/>
          </a:prstGeom>
        </p:spPr>
      </p:pic>
      <p:sp>
        <p:nvSpPr>
          <p:cNvPr id="18" name="Tijdelijke aanduiding voor tekst 9">
            <a:extLst>
              <a:ext uri="{FF2B5EF4-FFF2-40B4-BE49-F238E27FC236}">
                <a16:creationId xmlns:a16="http://schemas.microsoft.com/office/drawing/2014/main" id="{1D2F676E-8D8C-4FFF-176F-C4FD8238B4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31833" y="3809489"/>
            <a:ext cx="2081592" cy="4759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3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nl-NL" dirty="0"/>
              <a:t>+316 12345658</a:t>
            </a:r>
            <a:br>
              <a:rPr lang="nl-NL" dirty="0"/>
            </a:br>
            <a:r>
              <a:rPr lang="nl-NL" dirty="0"/>
              <a:t>E-mail </a:t>
            </a:r>
            <a:r>
              <a:rPr lang="nl-NL" dirty="0" err="1"/>
              <a:t>adress</a:t>
            </a:r>
            <a:endParaRPr lang="nl-NL" dirty="0"/>
          </a:p>
        </p:txBody>
      </p:sp>
      <p:sp>
        <p:nvSpPr>
          <p:cNvPr id="19" name="Tijdelijke aanduiding voor tekst 9">
            <a:extLst>
              <a:ext uri="{FF2B5EF4-FFF2-40B4-BE49-F238E27FC236}">
                <a16:creationId xmlns:a16="http://schemas.microsoft.com/office/drawing/2014/main" id="{1D67B8CF-303B-D2BE-B858-1A6411A440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68139"/>
            <a:ext cx="2081592" cy="3122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nl-NL" dirty="0"/>
              <a:t>Name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A134E5D4-D32F-701A-E7DD-3FB4505AF4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3809489"/>
            <a:ext cx="2081592" cy="4759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3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nl-NL" dirty="0"/>
              <a:t>+316 12345658</a:t>
            </a:r>
            <a:br>
              <a:rPr lang="nl-NL" dirty="0"/>
            </a:br>
            <a:r>
              <a:rPr lang="nl-NL" dirty="0"/>
              <a:t>E-mail </a:t>
            </a:r>
            <a:r>
              <a:rPr lang="nl-NL" dirty="0" err="1"/>
              <a:t>adress</a:t>
            </a:r>
            <a:endParaRPr lang="nl-NL" dirty="0"/>
          </a:p>
        </p:txBody>
      </p:sp>
      <p:sp>
        <p:nvSpPr>
          <p:cNvPr id="21" name="Tijdelijke aanduiding voor tekst 9">
            <a:extLst>
              <a:ext uri="{FF2B5EF4-FFF2-40B4-BE49-F238E27FC236}">
                <a16:creationId xmlns:a16="http://schemas.microsoft.com/office/drawing/2014/main" id="{A7685ABA-6417-B06A-76FD-6076464730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5468" y="553658"/>
            <a:ext cx="9807957" cy="37317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4400" b="1">
                <a:gradFill>
                  <a:gsLst>
                    <a:gs pos="50000">
                      <a:schemeClr val="accent3"/>
                    </a:gs>
                    <a:gs pos="0">
                      <a:schemeClr val="accent6"/>
                    </a:gs>
                    <a:gs pos="14000">
                      <a:srgbClr val="8D2B8C"/>
                    </a:gs>
                    <a:gs pos="90000">
                      <a:schemeClr val="accent4">
                        <a:lumMod val="60000"/>
                        <a:lumOff val="40000"/>
                      </a:schemeClr>
                    </a:gs>
                  </a:gsLst>
                  <a:lin ang="78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nl-NL" dirty="0" err="1"/>
              <a:t>Thank</a:t>
            </a:r>
            <a:r>
              <a:rPr lang="nl-NL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21026271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674D-DE66-1526-1549-023BBD01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3042-0985-5F1A-2049-F8DB948B9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5FFE2-56B7-5BA5-1F99-55C4631C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5E407-C6AE-6374-FFAD-881BB081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9872-462D-92C6-5449-618A3C41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226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A8FB-1CEE-2084-B8DE-FA176DB1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904E3-93B3-ABC7-8EB5-F96D5F0D3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BCF4-10CD-72A6-9D78-7B31A4F1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5B451-4056-DC29-4391-C99461B8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D148-CF76-4FF5-D333-E10B3A70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302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4D2D-2DAC-1D32-3A9C-CB3BCC90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7240E-6A74-D597-80BA-2E7785E3B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0183-7D00-88F7-7D83-BDB902B71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1CC17-EC33-EC0B-8607-75849A1C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99B60-1BBD-544D-0E6D-B75800CA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80741-2CFD-68CA-B1D4-FE58C5D2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170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0BD2-1DCB-FEAF-E03C-72F257D4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32F71-074F-5324-7041-9A5D8A187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7B808-13B7-3143-86E6-A4A3F2749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E765A-8020-4311-047F-A3FA96D3C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3B1DF-610F-C7E7-C103-B1AA0C3C8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B40341-EE64-760F-08A7-1253E655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DCEA7-A59C-F080-D47D-FEE793F7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6EFB0-E0BD-CDDA-6F83-9B31B187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712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D1F4-A096-34E8-9CA9-C5557F9D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661A8-642D-47F7-E22E-760A8B9A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0A5F6-39FC-776C-3746-CDB915864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C3B85-B1DB-6286-4533-249BADCF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212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FC419-D3A5-55C0-8B0D-786FA322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47C55-263E-4C22-70C4-6663AABA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E90FA-FCD7-B995-8057-B45087A5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587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2564-28DA-BE8B-FCBC-C3336BEB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90CE-CDC8-00CF-1842-EE810736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DDF89-4999-1D4D-639D-0FE76FC4F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95FFF-185A-B492-1363-944BC36CE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77522-33A7-C010-7E56-45A039BF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406E6-A090-8103-DDB7-4E2E030F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963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B78A-2354-446C-B396-0D275486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2B7210-E7F6-0BBF-A6E5-C3ACB7EDE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E28B0-12AD-3BB0-FBF8-D174E3628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A0201-ACE5-B5B0-648C-41927C1A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D1B73-5BDD-2076-EEC8-DC8320C6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F93B8-6DCE-94D8-3712-F99A5BC6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278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F9168C-10C8-89F7-56C2-A862D03A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C8902-B1F9-97B2-D5FB-70DC20B1B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5366B-E312-41DA-E539-A44E871EC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C0F634-57D2-4686-BB25-0517B1F2AA9A}" type="datetimeFigureOut">
              <a:rPr lang="en-BE" smtClean="0"/>
              <a:t>24/05/2024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F4687-B995-8C43-4B21-A5BD33AEF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DA04B-0073-8591-40AE-623DA7CC9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D0A464-7333-487C-B248-95C18872098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149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ECDD4E5-6347-B219-1D50-B10FDFC5B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244" y="1238945"/>
            <a:ext cx="5835650" cy="2619902"/>
          </a:xfrm>
        </p:spPr>
        <p:txBody>
          <a:bodyPr>
            <a:normAutofit/>
          </a:bodyPr>
          <a:lstStyle/>
          <a:p>
            <a:pPr lvl="0"/>
            <a:r>
              <a:rPr lang="nl-NL" dirty="0" err="1"/>
              <a:t>Semantic</a:t>
            </a:r>
            <a:r>
              <a:rPr lang="nl-NL" dirty="0"/>
              <a:t> </a:t>
            </a:r>
            <a:r>
              <a:rPr lang="nl-NL" dirty="0" err="1"/>
              <a:t>Kernel</a:t>
            </a:r>
            <a:br>
              <a:rPr lang="nl-NL" dirty="0"/>
            </a:b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C9AE39B-1D4E-FE6E-4077-DF151F6A7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244" y="2162103"/>
            <a:ext cx="5835650" cy="386793"/>
          </a:xfrm>
        </p:spPr>
        <p:txBody>
          <a:bodyPr>
            <a:normAutofit fontScale="85000" lnSpcReduction="10000"/>
          </a:bodyPr>
          <a:lstStyle/>
          <a:p>
            <a:r>
              <a:rPr lang="nl-NL" dirty="0" err="1"/>
              <a:t>Enabling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power of </a:t>
            </a:r>
            <a:r>
              <a:rPr lang="nl-NL" dirty="0" err="1"/>
              <a:t>LLMs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application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978672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680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Prompt template (skprompt.txt)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0BCE4-F7BE-5A09-BC12-B2B86E03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7" y="1292187"/>
            <a:ext cx="5380623" cy="2239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17910-CDEC-ADC2-B790-D5BFB323140D}"/>
              </a:ext>
            </a:extLst>
          </p:cNvPr>
          <p:cNvSpPr txBox="1"/>
          <p:nvPr/>
        </p:nvSpPr>
        <p:spPr>
          <a:xfrm>
            <a:off x="704088" y="4064000"/>
            <a:ext cx="6372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Passing variables : {{$</a:t>
            </a:r>
            <a:r>
              <a:rPr lang="en-US" dirty="0" err="1">
                <a:solidFill>
                  <a:schemeClr val="bg1"/>
                </a:solidFill>
              </a:rPr>
              <a:t>variableName</a:t>
            </a:r>
            <a:r>
              <a:rPr lang="en-US" dirty="0">
                <a:solidFill>
                  <a:schemeClr val="bg1"/>
                </a:solidFill>
              </a:rPr>
              <a:t>}}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Executing external functions : {{</a:t>
            </a:r>
            <a:r>
              <a:rPr lang="en-US" dirty="0" err="1">
                <a:solidFill>
                  <a:schemeClr val="bg1"/>
                </a:solidFill>
              </a:rPr>
              <a:t>namespace.functionName</a:t>
            </a:r>
            <a:r>
              <a:rPr lang="en-US" dirty="0">
                <a:solidFill>
                  <a:schemeClr val="bg1"/>
                </a:solidFill>
              </a:rPr>
              <a:t>}}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909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642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Execution Config (</a:t>
            </a:r>
            <a:r>
              <a:rPr lang="en-US" sz="3600" b="1" dirty="0" err="1">
                <a:solidFill>
                  <a:schemeClr val="bg1"/>
                </a:solidFill>
              </a:rPr>
              <a:t>config.json</a:t>
            </a:r>
            <a:r>
              <a:rPr lang="en-US" sz="3600" b="1" dirty="0">
                <a:solidFill>
                  <a:schemeClr val="bg1"/>
                </a:solidFill>
              </a:rPr>
              <a:t>)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2098C-AE02-BA8C-813E-CB33E5523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337111"/>
            <a:ext cx="774490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056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387999" y="1343265"/>
            <a:ext cx="9743437" cy="112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start by creating a </a:t>
            </a:r>
            <a:r>
              <a:rPr lang="en-US" b="1" dirty="0">
                <a:solidFill>
                  <a:schemeClr val="bg1"/>
                </a:solidFill>
              </a:rPr>
              <a:t>simple prompt </a:t>
            </a:r>
            <a:r>
              <a:rPr lang="en-US" dirty="0">
                <a:solidFill>
                  <a:schemeClr val="bg1"/>
                </a:solidFill>
              </a:rPr>
              <a:t>to write an article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transform this prompt into a </a:t>
            </a:r>
            <a:r>
              <a:rPr lang="en-US" b="1" dirty="0">
                <a:solidFill>
                  <a:schemeClr val="bg1"/>
                </a:solidFill>
              </a:rPr>
              <a:t>plugin</a:t>
            </a:r>
            <a:r>
              <a:rPr lang="en-US" dirty="0">
                <a:solidFill>
                  <a:schemeClr val="bg1"/>
                </a:solidFill>
              </a:rPr>
              <a:t> in which we will add </a:t>
            </a: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>
                <a:solidFill>
                  <a:schemeClr val="bg1"/>
                </a:solidFill>
              </a:rPr>
              <a:t> to write the article</a:t>
            </a:r>
          </a:p>
        </p:txBody>
      </p:sp>
    </p:spTree>
    <p:extLst>
      <p:ext uri="{BB962C8B-B14F-4D97-AF65-F5344CB8AC3E}">
        <p14:creationId xmlns:p14="http://schemas.microsoft.com/office/powerpoint/2010/main" val="1905753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692799" y="510993"/>
            <a:ext cx="3860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Native functions 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456470" y="1111157"/>
            <a:ext cx="4803687" cy="334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Executes native code =&gt; your own C# code 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Operations that AI are not able to do.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Complex mathematical calculations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Accessing rest API’s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 filesystem</a:t>
            </a:r>
          </a:p>
          <a:p>
            <a:pPr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787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692799" y="510993"/>
            <a:ext cx="5306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Example Native function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1EBD5-089A-1187-7FEE-25FAD959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9" y="1435322"/>
            <a:ext cx="5777756" cy="39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47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387999" y="1343265"/>
            <a:ext cx="10881056" cy="167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add a </a:t>
            </a:r>
            <a:r>
              <a:rPr lang="en-US" b="1" dirty="0">
                <a:solidFill>
                  <a:schemeClr val="bg1"/>
                </a:solidFill>
              </a:rPr>
              <a:t>Semantic</a:t>
            </a:r>
            <a:r>
              <a:rPr lang="en-US" dirty="0">
                <a:solidFill>
                  <a:schemeClr val="bg1"/>
                </a:solidFill>
              </a:rPr>
              <a:t> function to generate the article image description based on title and subtitle.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add a </a:t>
            </a:r>
            <a:r>
              <a:rPr lang="en-US" b="1" dirty="0">
                <a:solidFill>
                  <a:schemeClr val="bg1"/>
                </a:solidFill>
              </a:rPr>
              <a:t>Native </a:t>
            </a:r>
            <a:r>
              <a:rPr lang="en-US" dirty="0">
                <a:solidFill>
                  <a:schemeClr val="bg1"/>
                </a:solidFill>
              </a:rPr>
              <a:t>function to take this image description and use DALL-E model to generate the image.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add a </a:t>
            </a:r>
            <a:r>
              <a:rPr lang="en-US" b="1" dirty="0">
                <a:solidFill>
                  <a:schemeClr val="bg1"/>
                </a:solidFill>
              </a:rPr>
              <a:t>Native</a:t>
            </a:r>
            <a:r>
              <a:rPr lang="en-US" dirty="0">
                <a:solidFill>
                  <a:schemeClr val="bg1"/>
                </a:solidFill>
              </a:rPr>
              <a:t> function to publish the article.</a:t>
            </a:r>
          </a:p>
        </p:txBody>
      </p:sp>
    </p:spTree>
    <p:extLst>
      <p:ext uri="{BB962C8B-B14F-4D97-AF65-F5344CB8AC3E}">
        <p14:creationId xmlns:p14="http://schemas.microsoft.com/office/powerpoint/2010/main" val="33807388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692799" y="510993"/>
            <a:ext cx="205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Planners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456470" y="1111157"/>
            <a:ext cx="7761868" cy="3895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Previously we explicitly executed all steps of process in correct sequence.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Planners use the LLM to create an execution plan based 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request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Available plugins and functions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Plan returned by the LLM can be executed by the kernel to complete steps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libraries of plugins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530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692799" y="510993"/>
            <a:ext cx="656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Planner </a:t>
            </a:r>
            <a:r>
              <a:rPr lang="en-US" sz="3600" b="1" dirty="0" err="1">
                <a:solidFill>
                  <a:schemeClr val="bg1"/>
                </a:solidFill>
              </a:rPr>
              <a:t>Executionplan</a:t>
            </a:r>
            <a:r>
              <a:rPr lang="en-US" sz="3600" b="1" dirty="0">
                <a:solidFill>
                  <a:schemeClr val="bg1"/>
                </a:solidFill>
              </a:rPr>
              <a:t> prompt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456470" y="1111157"/>
            <a:ext cx="473206" cy="57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0366D-D6EA-D00E-2736-E199D341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28" y="1157324"/>
            <a:ext cx="8059275" cy="188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BC648-262B-76E2-4C29-F1983CC9D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29" y="3043538"/>
            <a:ext cx="5192394" cy="30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402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387999" y="1343265"/>
            <a:ext cx="8586710" cy="167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create a plan for a user’s request 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run the plan and see if the result is the same as our explicit function calling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will make use of the chat service to provide a conversational style experience</a:t>
            </a:r>
          </a:p>
        </p:txBody>
      </p:sp>
    </p:spTree>
    <p:extLst>
      <p:ext uri="{BB962C8B-B14F-4D97-AF65-F5344CB8AC3E}">
        <p14:creationId xmlns:p14="http://schemas.microsoft.com/office/powerpoint/2010/main" val="37409537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692799" y="510993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Memories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456470" y="1111157"/>
            <a:ext cx="7569893" cy="4207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provide a broader context we can use Memories.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Example: You want to list all recipes that include rice from a cookbook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need to provide this document to the model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Limit </a:t>
            </a:r>
            <a:r>
              <a:rPr lang="en-US" dirty="0">
                <a:solidFill>
                  <a:schemeClr val="bg1"/>
                </a:solidFill>
              </a:rPr>
              <a:t>GPT-4 : 8192 tokens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Embeddings can be used to compress the cookbook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Representation of words or data as vectors.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can summarize each page and generate an embedding vector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query is transformed into an embedded vector and compared.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similar ones are selected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original text of the selected ones is then passed as context.</a:t>
            </a:r>
          </a:p>
        </p:txBody>
      </p:sp>
    </p:spTree>
    <p:extLst>
      <p:ext uri="{BB962C8B-B14F-4D97-AF65-F5344CB8AC3E}">
        <p14:creationId xmlns:p14="http://schemas.microsoft.com/office/powerpoint/2010/main" val="31306691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3782639" cy="4796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Table of contents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What is Semantic Kernel ? 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Building blocks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Kernel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Connectors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Plugins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Semantic functions</a:t>
            </a:r>
          </a:p>
          <a:p>
            <a:pPr marL="1485900" lvl="2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Native functions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Planners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Memories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Conclusion</a:t>
            </a:r>
            <a:endParaRPr lang="en-B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5318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692799" y="510993"/>
            <a:ext cx="3848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Vector databases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E6C78-A603-236A-2BFC-EA6E4D22ACB6}"/>
              </a:ext>
            </a:extLst>
          </p:cNvPr>
          <p:cNvSpPr txBox="1"/>
          <p:nvPr/>
        </p:nvSpPr>
        <p:spPr>
          <a:xfrm>
            <a:off x="433154" y="1249657"/>
            <a:ext cx="6664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Save all documents as embedded vectors in a vector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These documents can now be used to enrich prompt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Available connectors: 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D52EA-7F0A-CC94-50A4-464A22C3B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864" y="2449986"/>
            <a:ext cx="5437442" cy="361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1300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6AB44-6349-4C98-0B22-3E0C0E9EEAE2}"/>
              </a:ext>
            </a:extLst>
          </p:cNvPr>
          <p:cNvSpPr txBox="1"/>
          <p:nvPr/>
        </p:nvSpPr>
        <p:spPr>
          <a:xfrm>
            <a:off x="1004711" y="1783644"/>
            <a:ext cx="62293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‘early development’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SDK is continuously changing, although it’s stabilizing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Preview packages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Alpha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Documentation/Examples are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Easy to combine languages like C#, Python,… with LLMs.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libraries of plugins in combination with Planners.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047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5573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semantic kernel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387999" y="1343265"/>
            <a:ext cx="8939370" cy="3895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Lightweight AI framework developed by Microsoft to integrate LLMs in your application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Abstraction over LLM </a:t>
            </a:r>
            <a:r>
              <a:rPr lang="en-US" dirty="0" err="1">
                <a:solidFill>
                  <a:schemeClr val="bg1"/>
                </a:solidFill>
              </a:rPr>
              <a:t>api’s</a:t>
            </a:r>
            <a:r>
              <a:rPr lang="en-US" dirty="0">
                <a:solidFill>
                  <a:schemeClr val="bg1"/>
                </a:solidFill>
              </a:rPr>
              <a:t> (OpenAI, Hugging Face,…)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Handle complex implementations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Easy to interact with own data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C#, Java, 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4" name="Picture 3" descr="A black background with text&#10;&#10;Description automatically generated">
            <a:extLst>
              <a:ext uri="{FF2B5EF4-FFF2-40B4-BE49-F238E27FC236}">
                <a16:creationId xmlns:a16="http://schemas.microsoft.com/office/drawing/2014/main" id="{B84DF734-0064-894D-D295-E4FA750CC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61" y="3727429"/>
            <a:ext cx="9028464" cy="24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92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3029599" y="2277286"/>
            <a:ext cx="278345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4" name="Picture 3" descr="A stack of colorful wooden blocks&#10;&#10;Description automatically generated">
            <a:extLst>
              <a:ext uri="{FF2B5EF4-FFF2-40B4-BE49-F238E27FC236}">
                <a16:creationId xmlns:a16="http://schemas.microsoft.com/office/drawing/2014/main" id="{A6B27C49-3208-499A-C084-3ECB6636F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756" y="0"/>
            <a:ext cx="3409244" cy="3409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DACB3A-CC1A-57DD-B167-E7FC33315B69}"/>
              </a:ext>
            </a:extLst>
          </p:cNvPr>
          <p:cNvSpPr txBox="1"/>
          <p:nvPr/>
        </p:nvSpPr>
        <p:spPr>
          <a:xfrm>
            <a:off x="522102" y="530578"/>
            <a:ext cx="340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Building Blocks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95946-E3B4-F3AD-ADFC-4D4FED0C6C3D}"/>
              </a:ext>
            </a:extLst>
          </p:cNvPr>
          <p:cNvSpPr txBox="1"/>
          <p:nvPr/>
        </p:nvSpPr>
        <p:spPr>
          <a:xfrm>
            <a:off x="609600" y="1693333"/>
            <a:ext cx="6716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6770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1546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Kernel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BD494E73-E2CC-A24A-3F5E-CF8D2BAE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23" y="1228513"/>
            <a:ext cx="9347200" cy="440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884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2649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Connectors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387999" y="1343265"/>
            <a:ext cx="8463086" cy="4449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Connection to the AI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Connection to Vector database to utilize memories.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 of box connectors for OpenAI, Azure OpenAI, Hugging Face.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Easy to switch model (provider).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 services to kernel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Chat service =&gt; used to create conversation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TextToImageService</a:t>
            </a:r>
            <a:r>
              <a:rPr lang="en-US" dirty="0">
                <a:solidFill>
                  <a:schemeClr val="bg1"/>
                </a:solidFill>
              </a:rPr>
              <a:t> =&gt; used to generate image based on natural language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ImageToTextService</a:t>
            </a:r>
            <a:r>
              <a:rPr lang="en-US" dirty="0">
                <a:solidFill>
                  <a:schemeClr val="bg1"/>
                </a:solidFill>
              </a:rPr>
              <a:t> =&gt; used to generate natural language based on an image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9D43513-E7CA-73E3-EF53-6B939CA0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448" y="-280627"/>
            <a:ext cx="5143378" cy="285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A86039C-DB72-F92E-84CF-294D2D987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69" y="1509519"/>
            <a:ext cx="3570628" cy="13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009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Plugins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387999" y="1343265"/>
            <a:ext cx="7459030" cy="2233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Plugins are groups of functions that can be registered in kernel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consist of both prompts (semantic functions) and native functions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 of the box plugins</a:t>
            </a:r>
          </a:p>
          <a:p>
            <a:pPr>
              <a:lnSpc>
                <a:spcPct val="200000"/>
              </a:lnSpc>
            </a:pP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71887-4343-663B-E9F5-90ED7185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214822"/>
            <a:ext cx="6072456" cy="25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664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512177" y="537351"/>
            <a:ext cx="6076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Example: </a:t>
            </a:r>
            <a:r>
              <a:rPr lang="en-US" sz="3600" b="1" dirty="0" err="1">
                <a:solidFill>
                  <a:schemeClr val="bg1"/>
                </a:solidFill>
              </a:rPr>
              <a:t>WriteArticlePlugin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C9C8C5-ECFA-EA8E-7EF5-D5D2191C5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6201"/>
              </p:ext>
            </p:extLst>
          </p:nvPr>
        </p:nvGraphicFramePr>
        <p:xfrm>
          <a:off x="512177" y="1316029"/>
          <a:ext cx="10035822" cy="396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023">
                  <a:extLst>
                    <a:ext uri="{9D8B030D-6E8A-4147-A177-3AD203B41FA5}">
                      <a16:colId xmlns:a16="http://schemas.microsoft.com/office/drawing/2014/main" val="2098145272"/>
                    </a:ext>
                  </a:extLst>
                </a:gridCol>
                <a:gridCol w="6788799">
                  <a:extLst>
                    <a:ext uri="{9D8B030D-6E8A-4147-A177-3AD203B41FA5}">
                      <a16:colId xmlns:a16="http://schemas.microsoft.com/office/drawing/2014/main" val="1951445767"/>
                    </a:ext>
                  </a:extLst>
                </a:gridCol>
              </a:tblGrid>
              <a:tr h="33435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for model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48293"/>
                  </a:ext>
                </a:extLst>
              </a:tr>
              <a:tr h="334350">
                <a:tc>
                  <a:txBody>
                    <a:bodyPr/>
                    <a:lstStyle/>
                    <a:p>
                      <a:r>
                        <a:rPr lang="en-US" dirty="0" err="1"/>
                        <a:t>GenerateTitle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Generates a article title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46474"/>
                  </a:ext>
                </a:extLst>
              </a:tr>
              <a:tr h="577097">
                <a:tc>
                  <a:txBody>
                    <a:bodyPr/>
                    <a:lstStyle/>
                    <a:p>
                      <a:r>
                        <a:rPr lang="en-US" dirty="0" err="1"/>
                        <a:t>GenerateSubtitle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Generates an article sub title based on title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010085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r>
                        <a:rPr lang="en-US" dirty="0" err="1"/>
                        <a:t>GenerateImageDescription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Generates a description of how a cover image should look like based on title, subtitle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582"/>
                  </a:ext>
                </a:extLst>
              </a:tr>
              <a:tr h="426826">
                <a:tc>
                  <a:txBody>
                    <a:bodyPr/>
                    <a:lstStyle/>
                    <a:p>
                      <a:r>
                        <a:rPr lang="en-US" dirty="0" err="1"/>
                        <a:t>GenerateCoverImage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Generates a cover image based on a description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807512"/>
                  </a:ext>
                </a:extLst>
              </a:tr>
              <a:tr h="577097">
                <a:tc>
                  <a:txBody>
                    <a:bodyPr/>
                    <a:lstStyle/>
                    <a:p>
                      <a:r>
                        <a:rPr lang="en-US" dirty="0" err="1"/>
                        <a:t>GenerateContent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Generates content for the article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688118"/>
                  </a:ext>
                </a:extLst>
              </a:tr>
              <a:tr h="576215">
                <a:tc>
                  <a:txBody>
                    <a:bodyPr/>
                    <a:lstStyle/>
                    <a:p>
                      <a:r>
                        <a:rPr lang="en-US" dirty="0" err="1"/>
                        <a:t>WriteToFileSystem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Writes the article to local file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25095"/>
                  </a:ext>
                </a:extLst>
              </a:tr>
              <a:tr h="333196">
                <a:tc>
                  <a:txBody>
                    <a:bodyPr/>
                    <a:lstStyle/>
                    <a:p>
                      <a:r>
                        <a:rPr lang="en-US" dirty="0" err="1"/>
                        <a:t>PostToServer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Publishes the article to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1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0574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77333D2-7763-B571-EE88-190FFFF73043}"/>
              </a:ext>
            </a:extLst>
          </p:cNvPr>
          <p:cNvSpPr txBox="1"/>
          <p:nvPr/>
        </p:nvSpPr>
        <p:spPr>
          <a:xfrm>
            <a:off x="704088" y="548640"/>
            <a:ext cx="6432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Semantic functions (prompts)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5C30B-14DD-778F-78B1-715A208DF993}"/>
              </a:ext>
            </a:extLst>
          </p:cNvPr>
          <p:cNvSpPr txBox="1"/>
          <p:nvPr/>
        </p:nvSpPr>
        <p:spPr>
          <a:xfrm>
            <a:off x="387999" y="1343265"/>
            <a:ext cx="10611879" cy="3341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Expects natural language input and uses a LLM to interpret what is being asked and returns a response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be used for text generation, summarization, analysis, answering questions.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Prompts can be templatized so we can pass parameters and it can be reused.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Semantic function consists of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Prompt template (skprompt.txt)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Execution configuration (</a:t>
            </a:r>
            <a:r>
              <a:rPr lang="en-US" dirty="0" err="1">
                <a:solidFill>
                  <a:schemeClr val="bg1"/>
                </a:solidFill>
              </a:rPr>
              <a:t>config.json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55851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2197</Words>
  <Application>Microsoft Office PowerPoint</Application>
  <PresentationFormat>Widescreen</PresentationFormat>
  <Paragraphs>312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Symbol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Ordina 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Lauwerijs, Nick</dc:creator>
  <cp:lastModifiedBy>Lauwerijs, Nick</cp:lastModifiedBy>
  <cp:revision>1</cp:revision>
  <cp:lastPrinted>2024-05-28T13:06:42Z</cp:lastPrinted>
  <dcterms:created xsi:type="dcterms:W3CDTF">2024-05-23T11:45:51Z</dcterms:created>
  <dcterms:modified xsi:type="dcterms:W3CDTF">2024-05-30T11:57:18Z</dcterms:modified>
</cp:coreProperties>
</file>